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70" r:id="rId6"/>
    <p:sldId id="261" r:id="rId7"/>
    <p:sldId id="268" r:id="rId8"/>
    <p:sldId id="265" r:id="rId9"/>
    <p:sldId id="266" r:id="rId10"/>
    <p:sldId id="263" r:id="rId11"/>
    <p:sldId id="273" r:id="rId12"/>
    <p:sldId id="272" r:id="rId13"/>
  </p:sldIdLst>
  <p:sldSz cx="18288000" cy="10287000"/>
  <p:notesSz cx="6858000" cy="9144000"/>
  <p:embeddedFontLst>
    <p:embeddedFont>
      <p:font typeface="Archivo Black" panose="020B0604020202020204" charset="0"/>
      <p:regular r:id="rId15"/>
    </p:embeddedFont>
    <p:embeddedFont>
      <p:font typeface="Montserrat" panose="00000500000000000000" pitchFamily="2" charset="0"/>
      <p:regular r:id="rId16"/>
      <p:bold r:id="rId17"/>
      <p:italic r:id="rId18"/>
      <p:boldItalic r:id="rId19"/>
    </p:embeddedFont>
    <p:embeddedFont>
      <p:font typeface="Montserrat SemiBold" panose="00000700000000000000" pitchFamily="2" charset="0"/>
      <p:bold r:id="rId20"/>
      <p:boldItalic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DAD9"/>
    <a:srgbClr val="1717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94660"/>
  </p:normalViewPr>
  <p:slideViewPr>
    <p:cSldViewPr snapToGrid="0">
      <p:cViewPr varScale="1">
        <p:scale>
          <a:sx n="70" d="100"/>
          <a:sy n="70" d="100"/>
        </p:scale>
        <p:origin x="828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>
          <a:extLst>
            <a:ext uri="{FF2B5EF4-FFF2-40B4-BE49-F238E27FC236}">
              <a16:creationId xmlns:a16="http://schemas.microsoft.com/office/drawing/2014/main" id="{A74F7D61-B7B0-0715-2ECF-80B8E8C11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0:notes">
            <a:extLst>
              <a:ext uri="{FF2B5EF4-FFF2-40B4-BE49-F238E27FC236}">
                <a16:creationId xmlns:a16="http://schemas.microsoft.com/office/drawing/2014/main" id="{2DA866FB-1401-DC2B-DEF5-5E4E68F8DB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0:notes">
            <a:extLst>
              <a:ext uri="{FF2B5EF4-FFF2-40B4-BE49-F238E27FC236}">
                <a16:creationId xmlns:a16="http://schemas.microsoft.com/office/drawing/2014/main" id="{478F3E22-2DCA-BEA7-B2D0-1C53AF480A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8978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086100" y="-7524750"/>
            <a:ext cx="24469452" cy="24613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3"/>
          <p:cNvGrpSpPr/>
          <p:nvPr/>
        </p:nvGrpSpPr>
        <p:grpSpPr>
          <a:xfrm rot="-3422166">
            <a:off x="16880960" y="2271375"/>
            <a:ext cx="2228270" cy="613042"/>
            <a:chOff x="0" y="-38100"/>
            <a:chExt cx="586875" cy="161461"/>
          </a:xfrm>
        </p:grpSpPr>
        <p:sp>
          <p:nvSpPr>
            <p:cNvPr id="12" name="Google Shape;12;p3"/>
            <p:cNvSpPr/>
            <p:nvPr/>
          </p:nvSpPr>
          <p:spPr>
            <a:xfrm>
              <a:off x="0" y="0"/>
              <a:ext cx="586875" cy="123361"/>
            </a:xfrm>
            <a:custGeom>
              <a:avLst/>
              <a:gdLst/>
              <a:ahLst/>
              <a:cxnLst/>
              <a:rect l="l" t="t" r="r" b="b"/>
              <a:pathLst>
                <a:path w="586875" h="123361" extrusionOk="0">
                  <a:moveTo>
                    <a:pt x="61681" y="0"/>
                  </a:moveTo>
                  <a:lnTo>
                    <a:pt x="525195" y="0"/>
                  </a:lnTo>
                  <a:cubicBezTo>
                    <a:pt x="541554" y="0"/>
                    <a:pt x="557242" y="6498"/>
                    <a:pt x="568810" y="18066"/>
                  </a:cubicBezTo>
                  <a:cubicBezTo>
                    <a:pt x="580377" y="29633"/>
                    <a:pt x="586875" y="45322"/>
                    <a:pt x="586875" y="61681"/>
                  </a:cubicBezTo>
                  <a:lnTo>
                    <a:pt x="586875" y="61681"/>
                  </a:lnTo>
                  <a:cubicBezTo>
                    <a:pt x="586875" y="95746"/>
                    <a:pt x="559260" y="123361"/>
                    <a:pt x="525195" y="123361"/>
                  </a:cubicBezTo>
                  <a:lnTo>
                    <a:pt x="61681" y="123361"/>
                  </a:lnTo>
                  <a:cubicBezTo>
                    <a:pt x="45322" y="123361"/>
                    <a:pt x="29633" y="116863"/>
                    <a:pt x="18066" y="105296"/>
                  </a:cubicBezTo>
                  <a:cubicBezTo>
                    <a:pt x="6498" y="93728"/>
                    <a:pt x="0" y="78039"/>
                    <a:pt x="0" y="61681"/>
                  </a:cubicBezTo>
                  <a:lnTo>
                    <a:pt x="0" y="61681"/>
                  </a:lnTo>
                  <a:cubicBezTo>
                    <a:pt x="0" y="45322"/>
                    <a:pt x="6498" y="29633"/>
                    <a:pt x="18066" y="18066"/>
                  </a:cubicBezTo>
                  <a:cubicBezTo>
                    <a:pt x="29633" y="6498"/>
                    <a:pt x="45322" y="0"/>
                    <a:pt x="61681" y="0"/>
                  </a:cubicBezTo>
                  <a:close/>
                </a:path>
              </a:pathLst>
            </a:custGeom>
            <a:solidFill>
              <a:srgbClr val="4961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3"/>
            <p:cNvSpPr txBox="1"/>
            <p:nvPr/>
          </p:nvSpPr>
          <p:spPr>
            <a:xfrm>
              <a:off x="0" y="-38100"/>
              <a:ext cx="586800" cy="16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" name="Google Shape;14;p3"/>
          <p:cNvGrpSpPr/>
          <p:nvPr/>
        </p:nvGrpSpPr>
        <p:grpSpPr>
          <a:xfrm rot="-3357477">
            <a:off x="15667480" y="1790421"/>
            <a:ext cx="3908132" cy="346276"/>
            <a:chOff x="0" y="-38100"/>
            <a:chExt cx="1029300" cy="91200"/>
          </a:xfrm>
        </p:grpSpPr>
        <p:sp>
          <p:nvSpPr>
            <p:cNvPr id="15" name="Google Shape;15;p3"/>
            <p:cNvSpPr/>
            <p:nvPr/>
          </p:nvSpPr>
          <p:spPr>
            <a:xfrm>
              <a:off x="0" y="0"/>
              <a:ext cx="1029263" cy="52997"/>
            </a:xfrm>
            <a:custGeom>
              <a:avLst/>
              <a:gdLst/>
              <a:ahLst/>
              <a:cxnLst/>
              <a:rect l="l" t="t" r="r" b="b"/>
              <a:pathLst>
                <a:path w="1029263" h="52997" extrusionOk="0">
                  <a:moveTo>
                    <a:pt x="26499" y="0"/>
                  </a:moveTo>
                  <a:lnTo>
                    <a:pt x="1002764" y="0"/>
                  </a:lnTo>
                  <a:cubicBezTo>
                    <a:pt x="1017399" y="0"/>
                    <a:pt x="1029263" y="11864"/>
                    <a:pt x="1029263" y="26499"/>
                  </a:cubicBezTo>
                  <a:lnTo>
                    <a:pt x="1029263" y="26499"/>
                  </a:lnTo>
                  <a:cubicBezTo>
                    <a:pt x="1029263" y="41133"/>
                    <a:pt x="1017399" y="52997"/>
                    <a:pt x="1002764" y="52997"/>
                  </a:cubicBezTo>
                  <a:lnTo>
                    <a:pt x="26499" y="52997"/>
                  </a:lnTo>
                  <a:cubicBezTo>
                    <a:pt x="11864" y="52997"/>
                    <a:pt x="0" y="41133"/>
                    <a:pt x="0" y="26499"/>
                  </a:cubicBezTo>
                  <a:lnTo>
                    <a:pt x="0" y="26499"/>
                  </a:lnTo>
                  <a:cubicBezTo>
                    <a:pt x="0" y="11864"/>
                    <a:pt x="11864" y="0"/>
                    <a:pt x="26499" y="0"/>
                  </a:cubicBezTo>
                  <a:close/>
                </a:path>
              </a:pathLst>
            </a:custGeom>
            <a:solidFill>
              <a:srgbClr val="627F8B">
                <a:alpha val="4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3"/>
            <p:cNvSpPr txBox="1"/>
            <p:nvPr/>
          </p:nvSpPr>
          <p:spPr>
            <a:xfrm>
              <a:off x="0" y="-38100"/>
              <a:ext cx="1029300" cy="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" name="Google Shape;17;p3"/>
          <p:cNvGrpSpPr/>
          <p:nvPr/>
        </p:nvGrpSpPr>
        <p:grpSpPr>
          <a:xfrm rot="-3342685">
            <a:off x="16330575" y="1803985"/>
            <a:ext cx="1634818" cy="176554"/>
            <a:chOff x="0" y="-38100"/>
            <a:chExt cx="430572" cy="46500"/>
          </a:xfrm>
        </p:grpSpPr>
        <p:sp>
          <p:nvSpPr>
            <p:cNvPr id="18" name="Google Shape;18;p3"/>
            <p:cNvSpPr/>
            <p:nvPr/>
          </p:nvSpPr>
          <p:spPr>
            <a:xfrm>
              <a:off x="0" y="0"/>
              <a:ext cx="430572" cy="8353"/>
            </a:xfrm>
            <a:custGeom>
              <a:avLst/>
              <a:gdLst/>
              <a:ahLst/>
              <a:cxnLst/>
              <a:rect l="l" t="t" r="r" b="b"/>
              <a:pathLst>
                <a:path w="430572" h="8353" extrusionOk="0">
                  <a:moveTo>
                    <a:pt x="4177" y="0"/>
                  </a:moveTo>
                  <a:lnTo>
                    <a:pt x="426396" y="0"/>
                  </a:lnTo>
                  <a:cubicBezTo>
                    <a:pt x="427503" y="0"/>
                    <a:pt x="428566" y="440"/>
                    <a:pt x="429349" y="1223"/>
                  </a:cubicBezTo>
                  <a:cubicBezTo>
                    <a:pt x="430132" y="2007"/>
                    <a:pt x="430572" y="3069"/>
                    <a:pt x="430572" y="4177"/>
                  </a:cubicBezTo>
                  <a:lnTo>
                    <a:pt x="430572" y="4177"/>
                  </a:lnTo>
                  <a:cubicBezTo>
                    <a:pt x="430572" y="5284"/>
                    <a:pt x="430132" y="6347"/>
                    <a:pt x="429349" y="7130"/>
                  </a:cubicBezTo>
                  <a:cubicBezTo>
                    <a:pt x="428566" y="7913"/>
                    <a:pt x="427503" y="8353"/>
                    <a:pt x="426396" y="8353"/>
                  </a:cubicBezTo>
                  <a:lnTo>
                    <a:pt x="4177" y="8353"/>
                  </a:lnTo>
                  <a:cubicBezTo>
                    <a:pt x="3069" y="8353"/>
                    <a:pt x="2007" y="7913"/>
                    <a:pt x="1223" y="7130"/>
                  </a:cubicBezTo>
                  <a:cubicBezTo>
                    <a:pt x="440" y="6347"/>
                    <a:pt x="0" y="5284"/>
                    <a:pt x="0" y="4177"/>
                  </a:cubicBezTo>
                  <a:lnTo>
                    <a:pt x="0" y="4177"/>
                  </a:lnTo>
                  <a:cubicBezTo>
                    <a:pt x="0" y="3069"/>
                    <a:pt x="440" y="2007"/>
                    <a:pt x="1223" y="1223"/>
                  </a:cubicBezTo>
                  <a:cubicBezTo>
                    <a:pt x="2007" y="440"/>
                    <a:pt x="3069" y="0"/>
                    <a:pt x="41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 txBox="1"/>
            <p:nvPr/>
          </p:nvSpPr>
          <p:spPr>
            <a:xfrm>
              <a:off x="0" y="-38100"/>
              <a:ext cx="430500" cy="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2931400" y="5369700"/>
            <a:ext cx="79062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1150155" y="474511"/>
            <a:ext cx="585420" cy="463014"/>
          </a:xfrm>
          <a:custGeom>
            <a:avLst/>
            <a:gdLst/>
            <a:ahLst/>
            <a:cxnLst/>
            <a:rect l="l" t="t" r="r" b="b"/>
            <a:pathLst>
              <a:path w="585420" h="463014" extrusionOk="0">
                <a:moveTo>
                  <a:pt x="0" y="0"/>
                </a:moveTo>
                <a:lnTo>
                  <a:pt x="585420" y="0"/>
                </a:lnTo>
                <a:lnTo>
                  <a:pt x="585420" y="463014"/>
                </a:lnTo>
                <a:lnTo>
                  <a:pt x="0" y="4630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" name="Google Shape;22;p3"/>
          <p:cNvSpPr txBox="1"/>
          <p:nvPr/>
        </p:nvSpPr>
        <p:spPr>
          <a:xfrm>
            <a:off x="13951821" y="553618"/>
            <a:ext cx="837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  <a:endParaRPr/>
          </a:p>
        </p:txBody>
      </p:sp>
      <p:sp>
        <p:nvSpPr>
          <p:cNvPr id="23" name="Google Shape;23;p3"/>
          <p:cNvSpPr txBox="1"/>
          <p:nvPr/>
        </p:nvSpPr>
        <p:spPr>
          <a:xfrm>
            <a:off x="16336640" y="553618"/>
            <a:ext cx="9438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/>
          </a:p>
        </p:txBody>
      </p:sp>
      <p:sp>
        <p:nvSpPr>
          <p:cNvPr id="24" name="Google Shape;24;p3"/>
          <p:cNvSpPr txBox="1"/>
          <p:nvPr/>
        </p:nvSpPr>
        <p:spPr>
          <a:xfrm>
            <a:off x="11695813" y="553618"/>
            <a:ext cx="700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/>
          </a:p>
        </p:txBody>
      </p:sp>
      <p:sp>
        <p:nvSpPr>
          <p:cNvPr id="25" name="Google Shape;25;p3"/>
          <p:cNvSpPr txBox="1"/>
          <p:nvPr/>
        </p:nvSpPr>
        <p:spPr>
          <a:xfrm>
            <a:off x="9486425" y="553625"/>
            <a:ext cx="837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/>
          </a:p>
        </p:txBody>
      </p:sp>
      <p:sp>
        <p:nvSpPr>
          <p:cNvPr id="26" name="Google Shape;26;p3"/>
          <p:cNvSpPr txBox="1"/>
          <p:nvPr/>
        </p:nvSpPr>
        <p:spPr>
          <a:xfrm>
            <a:off x="1864115" y="640875"/>
            <a:ext cx="579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LOGO</a:t>
            </a:r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1277025" y="2011950"/>
            <a:ext cx="9872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Archivo Black"/>
              <a:buNone/>
              <a:defRPr sz="7000" i="0" u="none" strike="noStrike" cap="none">
                <a:solidFill>
                  <a:schemeClr val="dk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03219" y="-826225"/>
            <a:ext cx="10256864" cy="102870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" name="Google Shape;30;p4"/>
          <p:cNvGrpSpPr/>
          <p:nvPr/>
        </p:nvGrpSpPr>
        <p:grpSpPr>
          <a:xfrm>
            <a:off x="15720615" y="9248890"/>
            <a:ext cx="193786" cy="320147"/>
            <a:chOff x="0" y="-38100"/>
            <a:chExt cx="51038" cy="84318"/>
          </a:xfrm>
        </p:grpSpPr>
        <p:sp>
          <p:nvSpPr>
            <p:cNvPr id="31" name="Google Shape;31;p4"/>
            <p:cNvSpPr/>
            <p:nvPr/>
          </p:nvSpPr>
          <p:spPr>
            <a:xfrm>
              <a:off x="0" y="0"/>
              <a:ext cx="51038" cy="46218"/>
            </a:xfrm>
            <a:custGeom>
              <a:avLst/>
              <a:gdLst/>
              <a:ahLst/>
              <a:cxnLst/>
              <a:rect l="l" t="t" r="r" b="b"/>
              <a:pathLst>
                <a:path w="51038" h="46218" extrusionOk="0">
                  <a:moveTo>
                    <a:pt x="0" y="0"/>
                  </a:moveTo>
                  <a:lnTo>
                    <a:pt x="51038" y="0"/>
                  </a:lnTo>
                  <a:lnTo>
                    <a:pt x="51038" y="46218"/>
                  </a:lnTo>
                  <a:lnTo>
                    <a:pt x="0" y="46218"/>
                  </a:lnTo>
                  <a:close/>
                </a:path>
              </a:pathLst>
            </a:custGeom>
            <a:solidFill>
              <a:srgbClr val="49616B"/>
            </a:solidFill>
            <a:ln>
              <a:noFill/>
            </a:ln>
          </p:spPr>
        </p:sp>
        <p:sp>
          <p:nvSpPr>
            <p:cNvPr id="32" name="Google Shape;32;p4"/>
            <p:cNvSpPr txBox="1"/>
            <p:nvPr/>
          </p:nvSpPr>
          <p:spPr>
            <a:xfrm>
              <a:off x="0" y="-38100"/>
              <a:ext cx="510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33;p4"/>
          <p:cNvGrpSpPr/>
          <p:nvPr/>
        </p:nvGrpSpPr>
        <p:grpSpPr>
          <a:xfrm>
            <a:off x="15376789" y="9248890"/>
            <a:ext cx="193786" cy="320147"/>
            <a:chOff x="0" y="-38100"/>
            <a:chExt cx="51038" cy="84318"/>
          </a:xfrm>
        </p:grpSpPr>
        <p:sp>
          <p:nvSpPr>
            <p:cNvPr id="34" name="Google Shape;34;p4"/>
            <p:cNvSpPr/>
            <p:nvPr/>
          </p:nvSpPr>
          <p:spPr>
            <a:xfrm>
              <a:off x="0" y="0"/>
              <a:ext cx="51038" cy="46218"/>
            </a:xfrm>
            <a:custGeom>
              <a:avLst/>
              <a:gdLst/>
              <a:ahLst/>
              <a:cxnLst/>
              <a:rect l="l" t="t" r="r" b="b"/>
              <a:pathLst>
                <a:path w="51038" h="46218" extrusionOk="0">
                  <a:moveTo>
                    <a:pt x="0" y="0"/>
                  </a:moveTo>
                  <a:lnTo>
                    <a:pt x="51038" y="0"/>
                  </a:lnTo>
                  <a:lnTo>
                    <a:pt x="51038" y="46218"/>
                  </a:lnTo>
                  <a:lnTo>
                    <a:pt x="0" y="46218"/>
                  </a:lnTo>
                  <a:close/>
                </a:path>
              </a:pathLst>
            </a:custGeom>
            <a:solidFill>
              <a:srgbClr val="49616B"/>
            </a:solidFill>
            <a:ln>
              <a:noFill/>
            </a:ln>
          </p:spPr>
        </p:sp>
        <p:sp>
          <p:nvSpPr>
            <p:cNvPr id="35" name="Google Shape;35;p4"/>
            <p:cNvSpPr txBox="1"/>
            <p:nvPr/>
          </p:nvSpPr>
          <p:spPr>
            <a:xfrm>
              <a:off x="0" y="-38100"/>
              <a:ext cx="510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" name="Google Shape;36;p4"/>
          <p:cNvGrpSpPr/>
          <p:nvPr/>
        </p:nvGrpSpPr>
        <p:grpSpPr>
          <a:xfrm>
            <a:off x="7742354" y="8615841"/>
            <a:ext cx="2858850" cy="3467378"/>
            <a:chOff x="-161830" y="-105112"/>
            <a:chExt cx="3811800" cy="4623171"/>
          </a:xfrm>
        </p:grpSpPr>
        <p:grpSp>
          <p:nvGrpSpPr>
            <p:cNvPr id="37" name="Google Shape;37;p4"/>
            <p:cNvGrpSpPr/>
            <p:nvPr/>
          </p:nvGrpSpPr>
          <p:grpSpPr>
            <a:xfrm rot="-3422141">
              <a:off x="1013232" y="2005770"/>
              <a:ext cx="2971065" cy="817399"/>
              <a:chOff x="0" y="-38100"/>
              <a:chExt cx="586875" cy="161461"/>
            </a:xfrm>
          </p:grpSpPr>
          <p:sp>
            <p:nvSpPr>
              <p:cNvPr id="38" name="Google Shape;38;p4"/>
              <p:cNvSpPr/>
              <p:nvPr/>
            </p:nvSpPr>
            <p:spPr>
              <a:xfrm>
                <a:off x="0" y="0"/>
                <a:ext cx="586875" cy="123361"/>
              </a:xfrm>
              <a:custGeom>
                <a:avLst/>
                <a:gdLst/>
                <a:ahLst/>
                <a:cxnLst/>
                <a:rect l="l" t="t" r="r" b="b"/>
                <a:pathLst>
                  <a:path w="586875" h="123361" extrusionOk="0">
                    <a:moveTo>
                      <a:pt x="61681" y="0"/>
                    </a:moveTo>
                    <a:lnTo>
                      <a:pt x="525195" y="0"/>
                    </a:lnTo>
                    <a:cubicBezTo>
                      <a:pt x="541554" y="0"/>
                      <a:pt x="557242" y="6498"/>
                      <a:pt x="568810" y="18066"/>
                    </a:cubicBezTo>
                    <a:cubicBezTo>
                      <a:pt x="580377" y="29633"/>
                      <a:pt x="586875" y="45322"/>
                      <a:pt x="586875" y="61681"/>
                    </a:cubicBezTo>
                    <a:lnTo>
                      <a:pt x="586875" y="61681"/>
                    </a:lnTo>
                    <a:cubicBezTo>
                      <a:pt x="586875" y="95746"/>
                      <a:pt x="559260" y="123361"/>
                      <a:pt x="525195" y="123361"/>
                    </a:cubicBezTo>
                    <a:lnTo>
                      <a:pt x="61681" y="123361"/>
                    </a:lnTo>
                    <a:cubicBezTo>
                      <a:pt x="45322" y="123361"/>
                      <a:pt x="29633" y="116863"/>
                      <a:pt x="18066" y="105296"/>
                    </a:cubicBezTo>
                    <a:cubicBezTo>
                      <a:pt x="6498" y="93728"/>
                      <a:pt x="0" y="78039"/>
                      <a:pt x="0" y="61681"/>
                    </a:cubicBezTo>
                    <a:lnTo>
                      <a:pt x="0" y="61681"/>
                    </a:lnTo>
                    <a:cubicBezTo>
                      <a:pt x="0" y="45322"/>
                      <a:pt x="6498" y="29633"/>
                      <a:pt x="18066" y="18066"/>
                    </a:cubicBezTo>
                    <a:cubicBezTo>
                      <a:pt x="29633" y="6498"/>
                      <a:pt x="45322" y="0"/>
                      <a:pt x="61681" y="0"/>
                    </a:cubicBezTo>
                    <a:close/>
                  </a:path>
                </a:pathLst>
              </a:custGeom>
              <a:solidFill>
                <a:srgbClr val="4961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4"/>
              <p:cNvSpPr txBox="1"/>
              <p:nvPr/>
            </p:nvSpPr>
            <p:spPr>
              <a:xfrm>
                <a:off x="0" y="-38100"/>
                <a:ext cx="586800" cy="16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" name="Google Shape;40;p4"/>
            <p:cNvGrpSpPr/>
            <p:nvPr/>
          </p:nvGrpSpPr>
          <p:grpSpPr>
            <a:xfrm rot="-3422141">
              <a:off x="-1155913" y="1975623"/>
              <a:ext cx="5210849" cy="461702"/>
              <a:chOff x="0" y="-38100"/>
              <a:chExt cx="1029300" cy="91200"/>
            </a:xfrm>
          </p:grpSpPr>
          <p:sp>
            <p:nvSpPr>
              <p:cNvPr id="41" name="Google Shape;41;p4"/>
              <p:cNvSpPr/>
              <p:nvPr/>
            </p:nvSpPr>
            <p:spPr>
              <a:xfrm>
                <a:off x="0" y="0"/>
                <a:ext cx="1029263" cy="52997"/>
              </a:xfrm>
              <a:custGeom>
                <a:avLst/>
                <a:gdLst/>
                <a:ahLst/>
                <a:cxnLst/>
                <a:rect l="l" t="t" r="r" b="b"/>
                <a:pathLst>
                  <a:path w="1029263" h="52997" extrusionOk="0">
                    <a:moveTo>
                      <a:pt x="26499" y="0"/>
                    </a:moveTo>
                    <a:lnTo>
                      <a:pt x="1002764" y="0"/>
                    </a:lnTo>
                    <a:cubicBezTo>
                      <a:pt x="1017399" y="0"/>
                      <a:pt x="1029263" y="11864"/>
                      <a:pt x="1029263" y="26499"/>
                    </a:cubicBezTo>
                    <a:lnTo>
                      <a:pt x="1029263" y="26499"/>
                    </a:lnTo>
                    <a:cubicBezTo>
                      <a:pt x="1029263" y="41133"/>
                      <a:pt x="1017399" y="52997"/>
                      <a:pt x="1002764" y="52997"/>
                    </a:cubicBezTo>
                    <a:lnTo>
                      <a:pt x="26499" y="52997"/>
                    </a:lnTo>
                    <a:cubicBezTo>
                      <a:pt x="11864" y="52997"/>
                      <a:pt x="0" y="41133"/>
                      <a:pt x="0" y="26499"/>
                    </a:cubicBezTo>
                    <a:lnTo>
                      <a:pt x="0" y="26499"/>
                    </a:lnTo>
                    <a:cubicBezTo>
                      <a:pt x="0" y="11864"/>
                      <a:pt x="11864" y="0"/>
                      <a:pt x="26499" y="0"/>
                    </a:cubicBezTo>
                    <a:close/>
                  </a:path>
                </a:pathLst>
              </a:custGeom>
              <a:solidFill>
                <a:srgbClr val="627F8B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4"/>
              <p:cNvSpPr txBox="1"/>
              <p:nvPr/>
            </p:nvSpPr>
            <p:spPr>
              <a:xfrm>
                <a:off x="0" y="-38100"/>
                <a:ext cx="1029300" cy="9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" name="Google Shape;43;p4"/>
            <p:cNvGrpSpPr/>
            <p:nvPr/>
          </p:nvGrpSpPr>
          <p:grpSpPr>
            <a:xfrm rot="-3422141">
              <a:off x="-46271" y="1370898"/>
              <a:ext cx="2179778" cy="235407"/>
              <a:chOff x="0" y="-38100"/>
              <a:chExt cx="430572" cy="46500"/>
            </a:xfrm>
          </p:grpSpPr>
          <p:sp>
            <p:nvSpPr>
              <p:cNvPr id="44" name="Google Shape;44;p4"/>
              <p:cNvSpPr/>
              <p:nvPr/>
            </p:nvSpPr>
            <p:spPr>
              <a:xfrm>
                <a:off x="0" y="0"/>
                <a:ext cx="430572" cy="8353"/>
              </a:xfrm>
              <a:custGeom>
                <a:avLst/>
                <a:gdLst/>
                <a:ahLst/>
                <a:cxnLst/>
                <a:rect l="l" t="t" r="r" b="b"/>
                <a:pathLst>
                  <a:path w="430572" h="8353" extrusionOk="0">
                    <a:moveTo>
                      <a:pt x="4177" y="0"/>
                    </a:moveTo>
                    <a:lnTo>
                      <a:pt x="426396" y="0"/>
                    </a:lnTo>
                    <a:cubicBezTo>
                      <a:pt x="427503" y="0"/>
                      <a:pt x="428566" y="440"/>
                      <a:pt x="429349" y="1223"/>
                    </a:cubicBezTo>
                    <a:cubicBezTo>
                      <a:pt x="430132" y="2007"/>
                      <a:pt x="430572" y="3069"/>
                      <a:pt x="430572" y="4177"/>
                    </a:cubicBezTo>
                    <a:lnTo>
                      <a:pt x="430572" y="4177"/>
                    </a:lnTo>
                    <a:cubicBezTo>
                      <a:pt x="430572" y="5284"/>
                      <a:pt x="430132" y="6347"/>
                      <a:pt x="429349" y="7130"/>
                    </a:cubicBezTo>
                    <a:cubicBezTo>
                      <a:pt x="428566" y="7913"/>
                      <a:pt x="427503" y="8353"/>
                      <a:pt x="426396" y="8353"/>
                    </a:cubicBezTo>
                    <a:lnTo>
                      <a:pt x="4177" y="8353"/>
                    </a:lnTo>
                    <a:cubicBezTo>
                      <a:pt x="3069" y="8353"/>
                      <a:pt x="2007" y="7913"/>
                      <a:pt x="1223" y="7130"/>
                    </a:cubicBezTo>
                    <a:cubicBezTo>
                      <a:pt x="440" y="6347"/>
                      <a:pt x="0" y="5284"/>
                      <a:pt x="0" y="4177"/>
                    </a:cubicBezTo>
                    <a:lnTo>
                      <a:pt x="0" y="4177"/>
                    </a:lnTo>
                    <a:cubicBezTo>
                      <a:pt x="0" y="3069"/>
                      <a:pt x="440" y="2007"/>
                      <a:pt x="1223" y="1223"/>
                    </a:cubicBezTo>
                    <a:cubicBezTo>
                      <a:pt x="2007" y="440"/>
                      <a:pt x="3069" y="0"/>
                      <a:pt x="41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4"/>
              <p:cNvSpPr txBox="1"/>
              <p:nvPr/>
            </p:nvSpPr>
            <p:spPr>
              <a:xfrm>
                <a:off x="0" y="-38100"/>
                <a:ext cx="430500" cy="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6" name="Google Shape;46;p4"/>
          <p:cNvSpPr txBox="1">
            <a:spLocks noGrp="1"/>
          </p:cNvSpPr>
          <p:nvPr>
            <p:ph type="title"/>
          </p:nvPr>
        </p:nvSpPr>
        <p:spPr>
          <a:xfrm>
            <a:off x="1277025" y="2011950"/>
            <a:ext cx="9872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body" idx="1"/>
          </p:nvPr>
        </p:nvSpPr>
        <p:spPr>
          <a:xfrm>
            <a:off x="7340975" y="39388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4"/>
          <p:cNvSpPr/>
          <p:nvPr/>
        </p:nvSpPr>
        <p:spPr>
          <a:xfrm>
            <a:off x="1150155" y="474511"/>
            <a:ext cx="585420" cy="463014"/>
          </a:xfrm>
          <a:custGeom>
            <a:avLst/>
            <a:gdLst/>
            <a:ahLst/>
            <a:cxnLst/>
            <a:rect l="l" t="t" r="r" b="b"/>
            <a:pathLst>
              <a:path w="585420" h="463014" extrusionOk="0">
                <a:moveTo>
                  <a:pt x="0" y="0"/>
                </a:moveTo>
                <a:lnTo>
                  <a:pt x="585420" y="0"/>
                </a:lnTo>
                <a:lnTo>
                  <a:pt x="585420" y="463014"/>
                </a:lnTo>
                <a:lnTo>
                  <a:pt x="0" y="4630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9" name="Google Shape;49;p4"/>
          <p:cNvSpPr txBox="1"/>
          <p:nvPr/>
        </p:nvSpPr>
        <p:spPr>
          <a:xfrm>
            <a:off x="13951821" y="553618"/>
            <a:ext cx="837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  <a:endParaRPr/>
          </a:p>
        </p:txBody>
      </p:sp>
      <p:sp>
        <p:nvSpPr>
          <p:cNvPr id="50" name="Google Shape;50;p4"/>
          <p:cNvSpPr txBox="1"/>
          <p:nvPr/>
        </p:nvSpPr>
        <p:spPr>
          <a:xfrm>
            <a:off x="16336640" y="553618"/>
            <a:ext cx="9438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/>
          </a:p>
        </p:txBody>
      </p:sp>
      <p:sp>
        <p:nvSpPr>
          <p:cNvPr id="51" name="Google Shape;51;p4"/>
          <p:cNvSpPr txBox="1"/>
          <p:nvPr/>
        </p:nvSpPr>
        <p:spPr>
          <a:xfrm>
            <a:off x="11695813" y="553618"/>
            <a:ext cx="700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/>
          </a:p>
        </p:txBody>
      </p:sp>
      <p:sp>
        <p:nvSpPr>
          <p:cNvPr id="52" name="Google Shape;52;p4"/>
          <p:cNvSpPr txBox="1"/>
          <p:nvPr/>
        </p:nvSpPr>
        <p:spPr>
          <a:xfrm>
            <a:off x="9486425" y="553625"/>
            <a:ext cx="837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/>
          </a:p>
        </p:txBody>
      </p:sp>
      <p:sp>
        <p:nvSpPr>
          <p:cNvPr id="53" name="Google Shape;53;p4"/>
          <p:cNvSpPr txBox="1"/>
          <p:nvPr/>
        </p:nvSpPr>
        <p:spPr>
          <a:xfrm>
            <a:off x="1864115" y="640875"/>
            <a:ext cx="579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LOGO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257637" y="-2157225"/>
            <a:ext cx="11134252" cy="11172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" name="Google Shape;56;p5"/>
          <p:cNvGrpSpPr/>
          <p:nvPr/>
        </p:nvGrpSpPr>
        <p:grpSpPr>
          <a:xfrm>
            <a:off x="16587611" y="-101778"/>
            <a:ext cx="2474708" cy="3432204"/>
            <a:chOff x="-159826" y="-108119"/>
            <a:chExt cx="3299611" cy="4576271"/>
          </a:xfrm>
        </p:grpSpPr>
        <p:grpSp>
          <p:nvGrpSpPr>
            <p:cNvPr id="57" name="Google Shape;57;p5"/>
            <p:cNvGrpSpPr/>
            <p:nvPr/>
          </p:nvGrpSpPr>
          <p:grpSpPr>
            <a:xfrm rot="-3422141">
              <a:off x="502534" y="2590408"/>
              <a:ext cx="2971065" cy="817399"/>
              <a:chOff x="0" y="-38100"/>
              <a:chExt cx="586875" cy="161461"/>
            </a:xfrm>
          </p:grpSpPr>
          <p:sp>
            <p:nvSpPr>
              <p:cNvPr id="58" name="Google Shape;58;p5"/>
              <p:cNvSpPr/>
              <p:nvPr/>
            </p:nvSpPr>
            <p:spPr>
              <a:xfrm>
                <a:off x="0" y="0"/>
                <a:ext cx="586875" cy="123361"/>
              </a:xfrm>
              <a:custGeom>
                <a:avLst/>
                <a:gdLst/>
                <a:ahLst/>
                <a:cxnLst/>
                <a:rect l="l" t="t" r="r" b="b"/>
                <a:pathLst>
                  <a:path w="586875" h="123361" extrusionOk="0">
                    <a:moveTo>
                      <a:pt x="61681" y="0"/>
                    </a:moveTo>
                    <a:lnTo>
                      <a:pt x="525195" y="0"/>
                    </a:lnTo>
                    <a:cubicBezTo>
                      <a:pt x="541554" y="0"/>
                      <a:pt x="557242" y="6498"/>
                      <a:pt x="568810" y="18066"/>
                    </a:cubicBezTo>
                    <a:cubicBezTo>
                      <a:pt x="580377" y="29633"/>
                      <a:pt x="586875" y="45322"/>
                      <a:pt x="586875" y="61681"/>
                    </a:cubicBezTo>
                    <a:lnTo>
                      <a:pt x="586875" y="61681"/>
                    </a:lnTo>
                    <a:cubicBezTo>
                      <a:pt x="586875" y="95746"/>
                      <a:pt x="559260" y="123361"/>
                      <a:pt x="525195" y="123361"/>
                    </a:cubicBezTo>
                    <a:lnTo>
                      <a:pt x="61681" y="123361"/>
                    </a:lnTo>
                    <a:cubicBezTo>
                      <a:pt x="45322" y="123361"/>
                      <a:pt x="29633" y="116863"/>
                      <a:pt x="18066" y="105296"/>
                    </a:cubicBezTo>
                    <a:cubicBezTo>
                      <a:pt x="6498" y="93728"/>
                      <a:pt x="0" y="78039"/>
                      <a:pt x="0" y="61681"/>
                    </a:cubicBezTo>
                    <a:lnTo>
                      <a:pt x="0" y="61681"/>
                    </a:lnTo>
                    <a:cubicBezTo>
                      <a:pt x="0" y="45322"/>
                      <a:pt x="6498" y="29633"/>
                      <a:pt x="18066" y="18066"/>
                    </a:cubicBezTo>
                    <a:cubicBezTo>
                      <a:pt x="29633" y="6498"/>
                      <a:pt x="45322" y="0"/>
                      <a:pt x="61681" y="0"/>
                    </a:cubicBezTo>
                    <a:close/>
                  </a:path>
                </a:pathLst>
              </a:custGeom>
              <a:solidFill>
                <a:srgbClr val="4961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5"/>
              <p:cNvSpPr txBox="1"/>
              <p:nvPr/>
            </p:nvSpPr>
            <p:spPr>
              <a:xfrm>
                <a:off x="0" y="-38100"/>
                <a:ext cx="586800" cy="16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" name="Google Shape;60;p5"/>
            <p:cNvGrpSpPr/>
            <p:nvPr/>
          </p:nvGrpSpPr>
          <p:grpSpPr>
            <a:xfrm rot="-3357464">
              <a:off x="-1115428" y="1949167"/>
              <a:ext cx="5210815" cy="461699"/>
              <a:chOff x="0" y="-38100"/>
              <a:chExt cx="1029300" cy="91200"/>
            </a:xfrm>
          </p:grpSpPr>
          <p:sp>
            <p:nvSpPr>
              <p:cNvPr id="61" name="Google Shape;61;p5"/>
              <p:cNvSpPr/>
              <p:nvPr/>
            </p:nvSpPr>
            <p:spPr>
              <a:xfrm>
                <a:off x="0" y="0"/>
                <a:ext cx="1029263" cy="52997"/>
              </a:xfrm>
              <a:custGeom>
                <a:avLst/>
                <a:gdLst/>
                <a:ahLst/>
                <a:cxnLst/>
                <a:rect l="l" t="t" r="r" b="b"/>
                <a:pathLst>
                  <a:path w="1029263" h="52997" extrusionOk="0">
                    <a:moveTo>
                      <a:pt x="26499" y="0"/>
                    </a:moveTo>
                    <a:lnTo>
                      <a:pt x="1002764" y="0"/>
                    </a:lnTo>
                    <a:cubicBezTo>
                      <a:pt x="1017399" y="0"/>
                      <a:pt x="1029263" y="11864"/>
                      <a:pt x="1029263" y="26499"/>
                    </a:cubicBezTo>
                    <a:lnTo>
                      <a:pt x="1029263" y="26499"/>
                    </a:lnTo>
                    <a:cubicBezTo>
                      <a:pt x="1029263" y="41133"/>
                      <a:pt x="1017399" y="52997"/>
                      <a:pt x="1002764" y="52997"/>
                    </a:cubicBezTo>
                    <a:lnTo>
                      <a:pt x="26499" y="52997"/>
                    </a:lnTo>
                    <a:cubicBezTo>
                      <a:pt x="11864" y="52997"/>
                      <a:pt x="0" y="41133"/>
                      <a:pt x="0" y="26499"/>
                    </a:cubicBezTo>
                    <a:lnTo>
                      <a:pt x="0" y="26499"/>
                    </a:lnTo>
                    <a:cubicBezTo>
                      <a:pt x="0" y="11864"/>
                      <a:pt x="11864" y="0"/>
                      <a:pt x="26499" y="0"/>
                    </a:cubicBezTo>
                    <a:close/>
                  </a:path>
                </a:pathLst>
              </a:custGeom>
              <a:solidFill>
                <a:srgbClr val="627F8B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5"/>
              <p:cNvSpPr txBox="1"/>
              <p:nvPr/>
            </p:nvSpPr>
            <p:spPr>
              <a:xfrm>
                <a:off x="0" y="-38100"/>
                <a:ext cx="1029300" cy="9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" name="Google Shape;63;p5"/>
            <p:cNvGrpSpPr/>
            <p:nvPr/>
          </p:nvGrpSpPr>
          <p:grpSpPr>
            <a:xfrm rot="-3342698">
              <a:off x="-231322" y="1967226"/>
              <a:ext cx="2179770" cy="235406"/>
              <a:chOff x="0" y="-38100"/>
              <a:chExt cx="430572" cy="46500"/>
            </a:xfrm>
          </p:grpSpPr>
          <p:sp>
            <p:nvSpPr>
              <p:cNvPr id="64" name="Google Shape;64;p5"/>
              <p:cNvSpPr/>
              <p:nvPr/>
            </p:nvSpPr>
            <p:spPr>
              <a:xfrm>
                <a:off x="0" y="0"/>
                <a:ext cx="430572" cy="8353"/>
              </a:xfrm>
              <a:custGeom>
                <a:avLst/>
                <a:gdLst/>
                <a:ahLst/>
                <a:cxnLst/>
                <a:rect l="l" t="t" r="r" b="b"/>
                <a:pathLst>
                  <a:path w="430572" h="8353" extrusionOk="0">
                    <a:moveTo>
                      <a:pt x="4177" y="0"/>
                    </a:moveTo>
                    <a:lnTo>
                      <a:pt x="426396" y="0"/>
                    </a:lnTo>
                    <a:cubicBezTo>
                      <a:pt x="427503" y="0"/>
                      <a:pt x="428566" y="440"/>
                      <a:pt x="429349" y="1223"/>
                    </a:cubicBezTo>
                    <a:cubicBezTo>
                      <a:pt x="430132" y="2007"/>
                      <a:pt x="430572" y="3069"/>
                      <a:pt x="430572" y="4177"/>
                    </a:cubicBezTo>
                    <a:lnTo>
                      <a:pt x="430572" y="4177"/>
                    </a:lnTo>
                    <a:cubicBezTo>
                      <a:pt x="430572" y="5284"/>
                      <a:pt x="430132" y="6347"/>
                      <a:pt x="429349" y="7130"/>
                    </a:cubicBezTo>
                    <a:cubicBezTo>
                      <a:pt x="428566" y="7913"/>
                      <a:pt x="427503" y="8353"/>
                      <a:pt x="426396" y="8353"/>
                    </a:cubicBezTo>
                    <a:lnTo>
                      <a:pt x="4177" y="8353"/>
                    </a:lnTo>
                    <a:cubicBezTo>
                      <a:pt x="3069" y="8353"/>
                      <a:pt x="2007" y="7913"/>
                      <a:pt x="1223" y="7130"/>
                    </a:cubicBezTo>
                    <a:cubicBezTo>
                      <a:pt x="440" y="6347"/>
                      <a:pt x="0" y="5284"/>
                      <a:pt x="0" y="4177"/>
                    </a:cubicBezTo>
                    <a:lnTo>
                      <a:pt x="0" y="4177"/>
                    </a:lnTo>
                    <a:cubicBezTo>
                      <a:pt x="0" y="3069"/>
                      <a:pt x="440" y="2007"/>
                      <a:pt x="1223" y="1223"/>
                    </a:cubicBezTo>
                    <a:cubicBezTo>
                      <a:pt x="2007" y="440"/>
                      <a:pt x="3069" y="0"/>
                      <a:pt x="41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5"/>
              <p:cNvSpPr txBox="1"/>
              <p:nvPr/>
            </p:nvSpPr>
            <p:spPr>
              <a:xfrm>
                <a:off x="0" y="-38100"/>
                <a:ext cx="430500" cy="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6" name="Google Shape;66;p5"/>
          <p:cNvSpPr txBox="1">
            <a:spLocks noGrp="1"/>
          </p:cNvSpPr>
          <p:nvPr>
            <p:ph type="body" idx="1"/>
          </p:nvPr>
        </p:nvSpPr>
        <p:spPr>
          <a:xfrm>
            <a:off x="4704388" y="618606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2400"/>
              <a:buNone/>
              <a:defRPr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"/>
          <p:cNvSpPr/>
          <p:nvPr/>
        </p:nvSpPr>
        <p:spPr>
          <a:xfrm>
            <a:off x="1150155" y="474511"/>
            <a:ext cx="585420" cy="463014"/>
          </a:xfrm>
          <a:custGeom>
            <a:avLst/>
            <a:gdLst/>
            <a:ahLst/>
            <a:cxnLst/>
            <a:rect l="l" t="t" r="r" b="b"/>
            <a:pathLst>
              <a:path w="585420" h="463014" extrusionOk="0">
                <a:moveTo>
                  <a:pt x="0" y="0"/>
                </a:moveTo>
                <a:lnTo>
                  <a:pt x="585420" y="0"/>
                </a:lnTo>
                <a:lnTo>
                  <a:pt x="585420" y="463014"/>
                </a:lnTo>
                <a:lnTo>
                  <a:pt x="0" y="4630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8" name="Google Shape;68;p5"/>
          <p:cNvSpPr txBox="1"/>
          <p:nvPr/>
        </p:nvSpPr>
        <p:spPr>
          <a:xfrm>
            <a:off x="13951821" y="553618"/>
            <a:ext cx="837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  <a:endParaRPr/>
          </a:p>
        </p:txBody>
      </p:sp>
      <p:sp>
        <p:nvSpPr>
          <p:cNvPr id="69" name="Google Shape;69;p5"/>
          <p:cNvSpPr txBox="1"/>
          <p:nvPr/>
        </p:nvSpPr>
        <p:spPr>
          <a:xfrm>
            <a:off x="16336640" y="553618"/>
            <a:ext cx="9438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/>
          </a:p>
        </p:txBody>
      </p:sp>
      <p:sp>
        <p:nvSpPr>
          <p:cNvPr id="70" name="Google Shape;70;p5"/>
          <p:cNvSpPr txBox="1"/>
          <p:nvPr/>
        </p:nvSpPr>
        <p:spPr>
          <a:xfrm>
            <a:off x="11695813" y="553618"/>
            <a:ext cx="700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/>
          </a:p>
        </p:txBody>
      </p:sp>
      <p:sp>
        <p:nvSpPr>
          <p:cNvPr id="71" name="Google Shape;71;p5"/>
          <p:cNvSpPr txBox="1"/>
          <p:nvPr/>
        </p:nvSpPr>
        <p:spPr>
          <a:xfrm>
            <a:off x="9486425" y="553625"/>
            <a:ext cx="837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/>
          </a:p>
        </p:txBody>
      </p:sp>
      <p:sp>
        <p:nvSpPr>
          <p:cNvPr id="72" name="Google Shape;72;p5"/>
          <p:cNvSpPr txBox="1"/>
          <p:nvPr/>
        </p:nvSpPr>
        <p:spPr>
          <a:xfrm>
            <a:off x="1864115" y="640875"/>
            <a:ext cx="579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LOGO</a:t>
            </a:r>
            <a:endParaRPr/>
          </a:p>
        </p:txBody>
      </p: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77025" y="2011950"/>
            <a:ext cx="9872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Archivo Black"/>
              <a:buNone/>
              <a:defRPr sz="7000" i="0" u="none" strike="noStrike" cap="none">
                <a:solidFill>
                  <a:schemeClr val="dk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52550" y="-706637"/>
            <a:ext cx="11226998" cy="112599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" name="Google Shape;76;p6"/>
          <p:cNvGrpSpPr/>
          <p:nvPr/>
        </p:nvGrpSpPr>
        <p:grpSpPr>
          <a:xfrm rot="10800000">
            <a:off x="7061004" y="-1820830"/>
            <a:ext cx="2858850" cy="3467378"/>
            <a:chOff x="-161830" y="-105112"/>
            <a:chExt cx="3811800" cy="4623171"/>
          </a:xfrm>
        </p:grpSpPr>
        <p:grpSp>
          <p:nvGrpSpPr>
            <p:cNvPr id="77" name="Google Shape;77;p6"/>
            <p:cNvGrpSpPr/>
            <p:nvPr/>
          </p:nvGrpSpPr>
          <p:grpSpPr>
            <a:xfrm rot="-3422141">
              <a:off x="1013232" y="2005770"/>
              <a:ext cx="2971065" cy="817399"/>
              <a:chOff x="0" y="-38100"/>
              <a:chExt cx="586875" cy="161461"/>
            </a:xfrm>
          </p:grpSpPr>
          <p:sp>
            <p:nvSpPr>
              <p:cNvPr id="78" name="Google Shape;78;p6"/>
              <p:cNvSpPr/>
              <p:nvPr/>
            </p:nvSpPr>
            <p:spPr>
              <a:xfrm>
                <a:off x="0" y="0"/>
                <a:ext cx="586875" cy="123361"/>
              </a:xfrm>
              <a:custGeom>
                <a:avLst/>
                <a:gdLst/>
                <a:ahLst/>
                <a:cxnLst/>
                <a:rect l="l" t="t" r="r" b="b"/>
                <a:pathLst>
                  <a:path w="586875" h="123361" extrusionOk="0">
                    <a:moveTo>
                      <a:pt x="61681" y="0"/>
                    </a:moveTo>
                    <a:lnTo>
                      <a:pt x="525195" y="0"/>
                    </a:lnTo>
                    <a:cubicBezTo>
                      <a:pt x="541554" y="0"/>
                      <a:pt x="557242" y="6498"/>
                      <a:pt x="568810" y="18066"/>
                    </a:cubicBezTo>
                    <a:cubicBezTo>
                      <a:pt x="580377" y="29633"/>
                      <a:pt x="586875" y="45322"/>
                      <a:pt x="586875" y="61681"/>
                    </a:cubicBezTo>
                    <a:lnTo>
                      <a:pt x="586875" y="61681"/>
                    </a:lnTo>
                    <a:cubicBezTo>
                      <a:pt x="586875" y="95746"/>
                      <a:pt x="559260" y="123361"/>
                      <a:pt x="525195" y="123361"/>
                    </a:cubicBezTo>
                    <a:lnTo>
                      <a:pt x="61681" y="123361"/>
                    </a:lnTo>
                    <a:cubicBezTo>
                      <a:pt x="45322" y="123361"/>
                      <a:pt x="29633" y="116863"/>
                      <a:pt x="18066" y="105296"/>
                    </a:cubicBezTo>
                    <a:cubicBezTo>
                      <a:pt x="6498" y="93728"/>
                      <a:pt x="0" y="78039"/>
                      <a:pt x="0" y="61681"/>
                    </a:cubicBezTo>
                    <a:lnTo>
                      <a:pt x="0" y="61681"/>
                    </a:lnTo>
                    <a:cubicBezTo>
                      <a:pt x="0" y="45322"/>
                      <a:pt x="6498" y="29633"/>
                      <a:pt x="18066" y="18066"/>
                    </a:cubicBezTo>
                    <a:cubicBezTo>
                      <a:pt x="29633" y="6498"/>
                      <a:pt x="45322" y="0"/>
                      <a:pt x="61681" y="0"/>
                    </a:cubicBezTo>
                    <a:close/>
                  </a:path>
                </a:pathLst>
              </a:custGeom>
              <a:solidFill>
                <a:srgbClr val="4961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6"/>
              <p:cNvSpPr txBox="1"/>
              <p:nvPr/>
            </p:nvSpPr>
            <p:spPr>
              <a:xfrm>
                <a:off x="0" y="-38100"/>
                <a:ext cx="586800" cy="16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" name="Google Shape;80;p6"/>
            <p:cNvGrpSpPr/>
            <p:nvPr/>
          </p:nvGrpSpPr>
          <p:grpSpPr>
            <a:xfrm rot="-3422141">
              <a:off x="-1155913" y="1975623"/>
              <a:ext cx="5210849" cy="461702"/>
              <a:chOff x="0" y="-38100"/>
              <a:chExt cx="1029300" cy="91200"/>
            </a:xfrm>
          </p:grpSpPr>
          <p:sp>
            <p:nvSpPr>
              <p:cNvPr id="81" name="Google Shape;81;p6"/>
              <p:cNvSpPr/>
              <p:nvPr/>
            </p:nvSpPr>
            <p:spPr>
              <a:xfrm>
                <a:off x="0" y="0"/>
                <a:ext cx="1029263" cy="52997"/>
              </a:xfrm>
              <a:custGeom>
                <a:avLst/>
                <a:gdLst/>
                <a:ahLst/>
                <a:cxnLst/>
                <a:rect l="l" t="t" r="r" b="b"/>
                <a:pathLst>
                  <a:path w="1029263" h="52997" extrusionOk="0">
                    <a:moveTo>
                      <a:pt x="26499" y="0"/>
                    </a:moveTo>
                    <a:lnTo>
                      <a:pt x="1002764" y="0"/>
                    </a:lnTo>
                    <a:cubicBezTo>
                      <a:pt x="1017399" y="0"/>
                      <a:pt x="1029263" y="11864"/>
                      <a:pt x="1029263" y="26499"/>
                    </a:cubicBezTo>
                    <a:lnTo>
                      <a:pt x="1029263" y="26499"/>
                    </a:lnTo>
                    <a:cubicBezTo>
                      <a:pt x="1029263" y="41133"/>
                      <a:pt x="1017399" y="52997"/>
                      <a:pt x="1002764" y="52997"/>
                    </a:cubicBezTo>
                    <a:lnTo>
                      <a:pt x="26499" y="52997"/>
                    </a:lnTo>
                    <a:cubicBezTo>
                      <a:pt x="11864" y="52997"/>
                      <a:pt x="0" y="41133"/>
                      <a:pt x="0" y="26499"/>
                    </a:cubicBezTo>
                    <a:lnTo>
                      <a:pt x="0" y="26499"/>
                    </a:lnTo>
                    <a:cubicBezTo>
                      <a:pt x="0" y="11864"/>
                      <a:pt x="11864" y="0"/>
                      <a:pt x="26499" y="0"/>
                    </a:cubicBezTo>
                    <a:close/>
                  </a:path>
                </a:pathLst>
              </a:custGeom>
              <a:solidFill>
                <a:srgbClr val="627F8B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6"/>
              <p:cNvSpPr txBox="1"/>
              <p:nvPr/>
            </p:nvSpPr>
            <p:spPr>
              <a:xfrm>
                <a:off x="0" y="-38100"/>
                <a:ext cx="1029300" cy="9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" name="Google Shape;83;p6"/>
            <p:cNvGrpSpPr/>
            <p:nvPr/>
          </p:nvGrpSpPr>
          <p:grpSpPr>
            <a:xfrm rot="-3422141">
              <a:off x="-46271" y="1370898"/>
              <a:ext cx="2179778" cy="235407"/>
              <a:chOff x="0" y="-38100"/>
              <a:chExt cx="430572" cy="46500"/>
            </a:xfrm>
          </p:grpSpPr>
          <p:sp>
            <p:nvSpPr>
              <p:cNvPr id="84" name="Google Shape;84;p6"/>
              <p:cNvSpPr/>
              <p:nvPr/>
            </p:nvSpPr>
            <p:spPr>
              <a:xfrm>
                <a:off x="0" y="0"/>
                <a:ext cx="430572" cy="8353"/>
              </a:xfrm>
              <a:custGeom>
                <a:avLst/>
                <a:gdLst/>
                <a:ahLst/>
                <a:cxnLst/>
                <a:rect l="l" t="t" r="r" b="b"/>
                <a:pathLst>
                  <a:path w="430572" h="8353" extrusionOk="0">
                    <a:moveTo>
                      <a:pt x="4177" y="0"/>
                    </a:moveTo>
                    <a:lnTo>
                      <a:pt x="426396" y="0"/>
                    </a:lnTo>
                    <a:cubicBezTo>
                      <a:pt x="427503" y="0"/>
                      <a:pt x="428566" y="440"/>
                      <a:pt x="429349" y="1223"/>
                    </a:cubicBezTo>
                    <a:cubicBezTo>
                      <a:pt x="430132" y="2007"/>
                      <a:pt x="430572" y="3069"/>
                      <a:pt x="430572" y="4177"/>
                    </a:cubicBezTo>
                    <a:lnTo>
                      <a:pt x="430572" y="4177"/>
                    </a:lnTo>
                    <a:cubicBezTo>
                      <a:pt x="430572" y="5284"/>
                      <a:pt x="430132" y="6347"/>
                      <a:pt x="429349" y="7130"/>
                    </a:cubicBezTo>
                    <a:cubicBezTo>
                      <a:pt x="428566" y="7913"/>
                      <a:pt x="427503" y="8353"/>
                      <a:pt x="426396" y="8353"/>
                    </a:cubicBezTo>
                    <a:lnTo>
                      <a:pt x="4177" y="8353"/>
                    </a:lnTo>
                    <a:cubicBezTo>
                      <a:pt x="3069" y="8353"/>
                      <a:pt x="2007" y="7913"/>
                      <a:pt x="1223" y="7130"/>
                    </a:cubicBezTo>
                    <a:cubicBezTo>
                      <a:pt x="440" y="6347"/>
                      <a:pt x="0" y="5284"/>
                      <a:pt x="0" y="4177"/>
                    </a:cubicBezTo>
                    <a:lnTo>
                      <a:pt x="0" y="4177"/>
                    </a:lnTo>
                    <a:cubicBezTo>
                      <a:pt x="0" y="3069"/>
                      <a:pt x="440" y="2007"/>
                      <a:pt x="1223" y="1223"/>
                    </a:cubicBezTo>
                    <a:cubicBezTo>
                      <a:pt x="2007" y="440"/>
                      <a:pt x="3069" y="0"/>
                      <a:pt x="41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6"/>
              <p:cNvSpPr txBox="1"/>
              <p:nvPr/>
            </p:nvSpPr>
            <p:spPr>
              <a:xfrm>
                <a:off x="0" y="-38100"/>
                <a:ext cx="430500" cy="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6" name="Google Shape;86;p6"/>
          <p:cNvSpPr txBox="1">
            <a:spLocks noGrp="1"/>
          </p:cNvSpPr>
          <p:nvPr>
            <p:ph type="title"/>
          </p:nvPr>
        </p:nvSpPr>
        <p:spPr>
          <a:xfrm>
            <a:off x="1277025" y="2011950"/>
            <a:ext cx="9872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6"/>
          <p:cNvSpPr txBox="1">
            <a:spLocks noGrp="1"/>
          </p:cNvSpPr>
          <p:nvPr>
            <p:ph type="body" idx="1"/>
          </p:nvPr>
        </p:nvSpPr>
        <p:spPr>
          <a:xfrm>
            <a:off x="2361250" y="4118250"/>
            <a:ext cx="56880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body" idx="2"/>
          </p:nvPr>
        </p:nvSpPr>
        <p:spPr>
          <a:xfrm>
            <a:off x="8263819" y="4118250"/>
            <a:ext cx="56880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6"/>
          <p:cNvSpPr/>
          <p:nvPr/>
        </p:nvSpPr>
        <p:spPr>
          <a:xfrm>
            <a:off x="1150155" y="474511"/>
            <a:ext cx="585420" cy="463014"/>
          </a:xfrm>
          <a:custGeom>
            <a:avLst/>
            <a:gdLst/>
            <a:ahLst/>
            <a:cxnLst/>
            <a:rect l="l" t="t" r="r" b="b"/>
            <a:pathLst>
              <a:path w="585420" h="463014" extrusionOk="0">
                <a:moveTo>
                  <a:pt x="0" y="0"/>
                </a:moveTo>
                <a:lnTo>
                  <a:pt x="585420" y="0"/>
                </a:lnTo>
                <a:lnTo>
                  <a:pt x="585420" y="463014"/>
                </a:lnTo>
                <a:lnTo>
                  <a:pt x="0" y="4630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0" name="Google Shape;90;p6"/>
          <p:cNvSpPr txBox="1"/>
          <p:nvPr/>
        </p:nvSpPr>
        <p:spPr>
          <a:xfrm>
            <a:off x="13951821" y="553618"/>
            <a:ext cx="837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  <a:endParaRPr/>
          </a:p>
        </p:txBody>
      </p:sp>
      <p:sp>
        <p:nvSpPr>
          <p:cNvPr id="91" name="Google Shape;91;p6"/>
          <p:cNvSpPr txBox="1"/>
          <p:nvPr/>
        </p:nvSpPr>
        <p:spPr>
          <a:xfrm>
            <a:off x="16336640" y="553618"/>
            <a:ext cx="9438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/>
          </a:p>
        </p:txBody>
      </p:sp>
      <p:sp>
        <p:nvSpPr>
          <p:cNvPr id="92" name="Google Shape;92;p6"/>
          <p:cNvSpPr txBox="1"/>
          <p:nvPr/>
        </p:nvSpPr>
        <p:spPr>
          <a:xfrm>
            <a:off x="11695813" y="553618"/>
            <a:ext cx="700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/>
          </a:p>
        </p:txBody>
      </p:sp>
      <p:sp>
        <p:nvSpPr>
          <p:cNvPr id="93" name="Google Shape;93;p6"/>
          <p:cNvSpPr txBox="1"/>
          <p:nvPr/>
        </p:nvSpPr>
        <p:spPr>
          <a:xfrm>
            <a:off x="9486425" y="553625"/>
            <a:ext cx="837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/>
          </a:p>
        </p:txBody>
      </p:sp>
      <p:sp>
        <p:nvSpPr>
          <p:cNvPr id="94" name="Google Shape;94;p6"/>
          <p:cNvSpPr txBox="1"/>
          <p:nvPr/>
        </p:nvSpPr>
        <p:spPr>
          <a:xfrm>
            <a:off x="1864115" y="640875"/>
            <a:ext cx="579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LOGO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198100" y="-8844250"/>
            <a:ext cx="26026801" cy="26103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" name="Google Shape;97;p7"/>
          <p:cNvGrpSpPr/>
          <p:nvPr/>
        </p:nvGrpSpPr>
        <p:grpSpPr>
          <a:xfrm>
            <a:off x="16847080" y="114173"/>
            <a:ext cx="2474708" cy="3432204"/>
            <a:chOff x="-159826" y="-108119"/>
            <a:chExt cx="3299611" cy="4576271"/>
          </a:xfrm>
        </p:grpSpPr>
        <p:grpSp>
          <p:nvGrpSpPr>
            <p:cNvPr id="98" name="Google Shape;98;p7"/>
            <p:cNvGrpSpPr/>
            <p:nvPr/>
          </p:nvGrpSpPr>
          <p:grpSpPr>
            <a:xfrm rot="-3422141">
              <a:off x="502534" y="2590408"/>
              <a:ext cx="2971065" cy="817399"/>
              <a:chOff x="0" y="-38100"/>
              <a:chExt cx="586875" cy="161461"/>
            </a:xfrm>
          </p:grpSpPr>
          <p:sp>
            <p:nvSpPr>
              <p:cNvPr id="99" name="Google Shape;99;p7"/>
              <p:cNvSpPr/>
              <p:nvPr/>
            </p:nvSpPr>
            <p:spPr>
              <a:xfrm>
                <a:off x="0" y="0"/>
                <a:ext cx="586875" cy="123361"/>
              </a:xfrm>
              <a:custGeom>
                <a:avLst/>
                <a:gdLst/>
                <a:ahLst/>
                <a:cxnLst/>
                <a:rect l="l" t="t" r="r" b="b"/>
                <a:pathLst>
                  <a:path w="586875" h="123361" extrusionOk="0">
                    <a:moveTo>
                      <a:pt x="61681" y="0"/>
                    </a:moveTo>
                    <a:lnTo>
                      <a:pt x="525195" y="0"/>
                    </a:lnTo>
                    <a:cubicBezTo>
                      <a:pt x="541554" y="0"/>
                      <a:pt x="557242" y="6498"/>
                      <a:pt x="568810" y="18066"/>
                    </a:cubicBezTo>
                    <a:cubicBezTo>
                      <a:pt x="580377" y="29633"/>
                      <a:pt x="586875" y="45322"/>
                      <a:pt x="586875" y="61681"/>
                    </a:cubicBezTo>
                    <a:lnTo>
                      <a:pt x="586875" y="61681"/>
                    </a:lnTo>
                    <a:cubicBezTo>
                      <a:pt x="586875" y="95746"/>
                      <a:pt x="559260" y="123361"/>
                      <a:pt x="525195" y="123361"/>
                    </a:cubicBezTo>
                    <a:lnTo>
                      <a:pt x="61681" y="123361"/>
                    </a:lnTo>
                    <a:cubicBezTo>
                      <a:pt x="45322" y="123361"/>
                      <a:pt x="29633" y="116863"/>
                      <a:pt x="18066" y="105296"/>
                    </a:cubicBezTo>
                    <a:cubicBezTo>
                      <a:pt x="6498" y="93728"/>
                      <a:pt x="0" y="78039"/>
                      <a:pt x="0" y="61681"/>
                    </a:cubicBezTo>
                    <a:lnTo>
                      <a:pt x="0" y="61681"/>
                    </a:lnTo>
                    <a:cubicBezTo>
                      <a:pt x="0" y="45322"/>
                      <a:pt x="6498" y="29633"/>
                      <a:pt x="18066" y="18066"/>
                    </a:cubicBezTo>
                    <a:cubicBezTo>
                      <a:pt x="29633" y="6498"/>
                      <a:pt x="45322" y="0"/>
                      <a:pt x="61681" y="0"/>
                    </a:cubicBezTo>
                    <a:close/>
                  </a:path>
                </a:pathLst>
              </a:custGeom>
              <a:solidFill>
                <a:srgbClr val="4961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7"/>
              <p:cNvSpPr txBox="1"/>
              <p:nvPr/>
            </p:nvSpPr>
            <p:spPr>
              <a:xfrm>
                <a:off x="0" y="-38100"/>
                <a:ext cx="586800" cy="16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" name="Google Shape;101;p7"/>
            <p:cNvGrpSpPr/>
            <p:nvPr/>
          </p:nvGrpSpPr>
          <p:grpSpPr>
            <a:xfrm rot="-3357464">
              <a:off x="-1115428" y="1949167"/>
              <a:ext cx="5210815" cy="461699"/>
              <a:chOff x="0" y="-38100"/>
              <a:chExt cx="1029300" cy="91200"/>
            </a:xfrm>
          </p:grpSpPr>
          <p:sp>
            <p:nvSpPr>
              <p:cNvPr id="102" name="Google Shape;102;p7"/>
              <p:cNvSpPr/>
              <p:nvPr/>
            </p:nvSpPr>
            <p:spPr>
              <a:xfrm>
                <a:off x="0" y="0"/>
                <a:ext cx="1029263" cy="52997"/>
              </a:xfrm>
              <a:custGeom>
                <a:avLst/>
                <a:gdLst/>
                <a:ahLst/>
                <a:cxnLst/>
                <a:rect l="l" t="t" r="r" b="b"/>
                <a:pathLst>
                  <a:path w="1029263" h="52997" extrusionOk="0">
                    <a:moveTo>
                      <a:pt x="26499" y="0"/>
                    </a:moveTo>
                    <a:lnTo>
                      <a:pt x="1002764" y="0"/>
                    </a:lnTo>
                    <a:cubicBezTo>
                      <a:pt x="1017399" y="0"/>
                      <a:pt x="1029263" y="11864"/>
                      <a:pt x="1029263" y="26499"/>
                    </a:cubicBezTo>
                    <a:lnTo>
                      <a:pt x="1029263" y="26499"/>
                    </a:lnTo>
                    <a:cubicBezTo>
                      <a:pt x="1029263" y="41133"/>
                      <a:pt x="1017399" y="52997"/>
                      <a:pt x="1002764" y="52997"/>
                    </a:cubicBezTo>
                    <a:lnTo>
                      <a:pt x="26499" y="52997"/>
                    </a:lnTo>
                    <a:cubicBezTo>
                      <a:pt x="11864" y="52997"/>
                      <a:pt x="0" y="41133"/>
                      <a:pt x="0" y="26499"/>
                    </a:cubicBezTo>
                    <a:lnTo>
                      <a:pt x="0" y="26499"/>
                    </a:lnTo>
                    <a:cubicBezTo>
                      <a:pt x="0" y="11864"/>
                      <a:pt x="11864" y="0"/>
                      <a:pt x="26499" y="0"/>
                    </a:cubicBezTo>
                    <a:close/>
                  </a:path>
                </a:pathLst>
              </a:custGeom>
              <a:solidFill>
                <a:srgbClr val="627F8B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7"/>
              <p:cNvSpPr txBox="1"/>
              <p:nvPr/>
            </p:nvSpPr>
            <p:spPr>
              <a:xfrm>
                <a:off x="0" y="-38100"/>
                <a:ext cx="1029300" cy="9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" name="Google Shape;104;p7"/>
            <p:cNvGrpSpPr/>
            <p:nvPr/>
          </p:nvGrpSpPr>
          <p:grpSpPr>
            <a:xfrm rot="-3342698">
              <a:off x="-231322" y="1967226"/>
              <a:ext cx="2179770" cy="235406"/>
              <a:chOff x="0" y="-38100"/>
              <a:chExt cx="430572" cy="46500"/>
            </a:xfrm>
          </p:grpSpPr>
          <p:sp>
            <p:nvSpPr>
              <p:cNvPr id="105" name="Google Shape;105;p7"/>
              <p:cNvSpPr/>
              <p:nvPr/>
            </p:nvSpPr>
            <p:spPr>
              <a:xfrm>
                <a:off x="0" y="0"/>
                <a:ext cx="430572" cy="8353"/>
              </a:xfrm>
              <a:custGeom>
                <a:avLst/>
                <a:gdLst/>
                <a:ahLst/>
                <a:cxnLst/>
                <a:rect l="l" t="t" r="r" b="b"/>
                <a:pathLst>
                  <a:path w="430572" h="8353" extrusionOk="0">
                    <a:moveTo>
                      <a:pt x="4177" y="0"/>
                    </a:moveTo>
                    <a:lnTo>
                      <a:pt x="426396" y="0"/>
                    </a:lnTo>
                    <a:cubicBezTo>
                      <a:pt x="427503" y="0"/>
                      <a:pt x="428566" y="440"/>
                      <a:pt x="429349" y="1223"/>
                    </a:cubicBezTo>
                    <a:cubicBezTo>
                      <a:pt x="430132" y="2007"/>
                      <a:pt x="430572" y="3069"/>
                      <a:pt x="430572" y="4177"/>
                    </a:cubicBezTo>
                    <a:lnTo>
                      <a:pt x="430572" y="4177"/>
                    </a:lnTo>
                    <a:cubicBezTo>
                      <a:pt x="430572" y="5284"/>
                      <a:pt x="430132" y="6347"/>
                      <a:pt x="429349" y="7130"/>
                    </a:cubicBezTo>
                    <a:cubicBezTo>
                      <a:pt x="428566" y="7913"/>
                      <a:pt x="427503" y="8353"/>
                      <a:pt x="426396" y="8353"/>
                    </a:cubicBezTo>
                    <a:lnTo>
                      <a:pt x="4177" y="8353"/>
                    </a:lnTo>
                    <a:cubicBezTo>
                      <a:pt x="3069" y="8353"/>
                      <a:pt x="2007" y="7913"/>
                      <a:pt x="1223" y="7130"/>
                    </a:cubicBezTo>
                    <a:cubicBezTo>
                      <a:pt x="440" y="6347"/>
                      <a:pt x="0" y="5284"/>
                      <a:pt x="0" y="4177"/>
                    </a:cubicBezTo>
                    <a:lnTo>
                      <a:pt x="0" y="4177"/>
                    </a:lnTo>
                    <a:cubicBezTo>
                      <a:pt x="0" y="3069"/>
                      <a:pt x="440" y="2007"/>
                      <a:pt x="1223" y="1223"/>
                    </a:cubicBezTo>
                    <a:cubicBezTo>
                      <a:pt x="2007" y="440"/>
                      <a:pt x="3069" y="0"/>
                      <a:pt x="41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7"/>
              <p:cNvSpPr txBox="1"/>
              <p:nvPr/>
            </p:nvSpPr>
            <p:spPr>
              <a:xfrm>
                <a:off x="0" y="-38100"/>
                <a:ext cx="430500" cy="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7" name="Google Shape;107;p7"/>
          <p:cNvSpPr txBox="1">
            <a:spLocks noGrp="1"/>
          </p:cNvSpPr>
          <p:nvPr>
            <p:ph type="title"/>
          </p:nvPr>
        </p:nvSpPr>
        <p:spPr>
          <a:xfrm>
            <a:off x="1277025" y="2011950"/>
            <a:ext cx="9872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7"/>
          <p:cNvSpPr txBox="1">
            <a:spLocks noGrp="1"/>
          </p:cNvSpPr>
          <p:nvPr>
            <p:ph type="body" idx="1"/>
          </p:nvPr>
        </p:nvSpPr>
        <p:spPr>
          <a:xfrm>
            <a:off x="2443425" y="4751500"/>
            <a:ext cx="5861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7"/>
          <p:cNvSpPr txBox="1">
            <a:spLocks noGrp="1"/>
          </p:cNvSpPr>
          <p:nvPr>
            <p:ph type="body" idx="2"/>
          </p:nvPr>
        </p:nvSpPr>
        <p:spPr>
          <a:xfrm>
            <a:off x="8518776" y="4751500"/>
            <a:ext cx="58635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1150155" y="474511"/>
            <a:ext cx="585420" cy="463014"/>
          </a:xfrm>
          <a:custGeom>
            <a:avLst/>
            <a:gdLst/>
            <a:ahLst/>
            <a:cxnLst/>
            <a:rect l="l" t="t" r="r" b="b"/>
            <a:pathLst>
              <a:path w="585420" h="463014" extrusionOk="0">
                <a:moveTo>
                  <a:pt x="0" y="0"/>
                </a:moveTo>
                <a:lnTo>
                  <a:pt x="585420" y="0"/>
                </a:lnTo>
                <a:lnTo>
                  <a:pt x="585420" y="463014"/>
                </a:lnTo>
                <a:lnTo>
                  <a:pt x="0" y="4630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1" name="Google Shape;111;p7"/>
          <p:cNvSpPr txBox="1"/>
          <p:nvPr/>
        </p:nvSpPr>
        <p:spPr>
          <a:xfrm>
            <a:off x="13951821" y="553618"/>
            <a:ext cx="837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  <a:endParaRPr/>
          </a:p>
        </p:txBody>
      </p:sp>
      <p:sp>
        <p:nvSpPr>
          <p:cNvPr id="112" name="Google Shape;112;p7"/>
          <p:cNvSpPr txBox="1"/>
          <p:nvPr/>
        </p:nvSpPr>
        <p:spPr>
          <a:xfrm>
            <a:off x="16336640" y="553618"/>
            <a:ext cx="9438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/>
          </a:p>
        </p:txBody>
      </p:sp>
      <p:sp>
        <p:nvSpPr>
          <p:cNvPr id="113" name="Google Shape;113;p7"/>
          <p:cNvSpPr txBox="1"/>
          <p:nvPr/>
        </p:nvSpPr>
        <p:spPr>
          <a:xfrm>
            <a:off x="11695813" y="553618"/>
            <a:ext cx="700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/>
          </a:p>
        </p:txBody>
      </p:sp>
      <p:sp>
        <p:nvSpPr>
          <p:cNvPr id="114" name="Google Shape;114;p7"/>
          <p:cNvSpPr txBox="1"/>
          <p:nvPr/>
        </p:nvSpPr>
        <p:spPr>
          <a:xfrm>
            <a:off x="9486425" y="553625"/>
            <a:ext cx="837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/>
          </a:p>
        </p:txBody>
      </p:sp>
      <p:sp>
        <p:nvSpPr>
          <p:cNvPr id="115" name="Google Shape;115;p7"/>
          <p:cNvSpPr txBox="1"/>
          <p:nvPr/>
        </p:nvSpPr>
        <p:spPr>
          <a:xfrm>
            <a:off x="1864115" y="640875"/>
            <a:ext cx="579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LOGO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30375" y="-891575"/>
            <a:ext cx="10859274" cy="108911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" name="Google Shape;118;p8"/>
          <p:cNvGrpSpPr/>
          <p:nvPr/>
        </p:nvGrpSpPr>
        <p:grpSpPr>
          <a:xfrm>
            <a:off x="9419295" y="9281986"/>
            <a:ext cx="193786" cy="320147"/>
            <a:chOff x="0" y="-38100"/>
            <a:chExt cx="51038" cy="84318"/>
          </a:xfrm>
        </p:grpSpPr>
        <p:sp>
          <p:nvSpPr>
            <p:cNvPr id="119" name="Google Shape;119;p8"/>
            <p:cNvSpPr/>
            <p:nvPr/>
          </p:nvSpPr>
          <p:spPr>
            <a:xfrm>
              <a:off x="0" y="0"/>
              <a:ext cx="51038" cy="46218"/>
            </a:xfrm>
            <a:custGeom>
              <a:avLst/>
              <a:gdLst/>
              <a:ahLst/>
              <a:cxnLst/>
              <a:rect l="l" t="t" r="r" b="b"/>
              <a:pathLst>
                <a:path w="51038" h="46218" extrusionOk="0">
                  <a:moveTo>
                    <a:pt x="0" y="0"/>
                  </a:moveTo>
                  <a:lnTo>
                    <a:pt x="51038" y="0"/>
                  </a:lnTo>
                  <a:lnTo>
                    <a:pt x="51038" y="46218"/>
                  </a:lnTo>
                  <a:lnTo>
                    <a:pt x="0" y="46218"/>
                  </a:lnTo>
                  <a:close/>
                </a:path>
              </a:pathLst>
            </a:custGeom>
            <a:solidFill>
              <a:srgbClr val="49616B"/>
            </a:solidFill>
            <a:ln>
              <a:noFill/>
            </a:ln>
          </p:spPr>
        </p:sp>
        <p:sp>
          <p:nvSpPr>
            <p:cNvPr id="120" name="Google Shape;120;p8"/>
            <p:cNvSpPr txBox="1"/>
            <p:nvPr/>
          </p:nvSpPr>
          <p:spPr>
            <a:xfrm>
              <a:off x="0" y="-38100"/>
              <a:ext cx="510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" name="Google Shape;121;p8"/>
          <p:cNvGrpSpPr/>
          <p:nvPr/>
        </p:nvGrpSpPr>
        <p:grpSpPr>
          <a:xfrm>
            <a:off x="9075469" y="9281986"/>
            <a:ext cx="193786" cy="320147"/>
            <a:chOff x="0" y="-38100"/>
            <a:chExt cx="51038" cy="84318"/>
          </a:xfrm>
        </p:grpSpPr>
        <p:sp>
          <p:nvSpPr>
            <p:cNvPr id="122" name="Google Shape;122;p8"/>
            <p:cNvSpPr/>
            <p:nvPr/>
          </p:nvSpPr>
          <p:spPr>
            <a:xfrm>
              <a:off x="0" y="0"/>
              <a:ext cx="51038" cy="46218"/>
            </a:xfrm>
            <a:custGeom>
              <a:avLst/>
              <a:gdLst/>
              <a:ahLst/>
              <a:cxnLst/>
              <a:rect l="l" t="t" r="r" b="b"/>
              <a:pathLst>
                <a:path w="51038" h="46218" extrusionOk="0">
                  <a:moveTo>
                    <a:pt x="0" y="0"/>
                  </a:moveTo>
                  <a:lnTo>
                    <a:pt x="51038" y="0"/>
                  </a:lnTo>
                  <a:lnTo>
                    <a:pt x="51038" y="46218"/>
                  </a:lnTo>
                  <a:lnTo>
                    <a:pt x="0" y="46218"/>
                  </a:lnTo>
                  <a:close/>
                </a:path>
              </a:pathLst>
            </a:custGeom>
            <a:solidFill>
              <a:srgbClr val="49616B"/>
            </a:solidFill>
            <a:ln>
              <a:noFill/>
            </a:ln>
          </p:spPr>
        </p:sp>
        <p:sp>
          <p:nvSpPr>
            <p:cNvPr id="123" name="Google Shape;123;p8"/>
            <p:cNvSpPr txBox="1"/>
            <p:nvPr/>
          </p:nvSpPr>
          <p:spPr>
            <a:xfrm>
              <a:off x="0" y="-38100"/>
              <a:ext cx="510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" name="Google Shape;124;p8"/>
          <p:cNvGrpSpPr/>
          <p:nvPr/>
        </p:nvGrpSpPr>
        <p:grpSpPr>
          <a:xfrm rot="-4767073">
            <a:off x="6721955" y="-1186164"/>
            <a:ext cx="2000738" cy="2774786"/>
            <a:chOff x="-129217" y="-87407"/>
            <a:chExt cx="2667740" cy="3699838"/>
          </a:xfrm>
        </p:grpSpPr>
        <p:grpSp>
          <p:nvGrpSpPr>
            <p:cNvPr id="125" name="Google Shape;125;p8"/>
            <p:cNvGrpSpPr/>
            <p:nvPr/>
          </p:nvGrpSpPr>
          <p:grpSpPr>
            <a:xfrm rot="-3422160">
              <a:off x="406290" y="2094315"/>
              <a:ext cx="2402025" cy="660845"/>
              <a:chOff x="0" y="-38100"/>
              <a:chExt cx="586875" cy="161461"/>
            </a:xfrm>
          </p:grpSpPr>
          <p:sp>
            <p:nvSpPr>
              <p:cNvPr id="126" name="Google Shape;126;p8"/>
              <p:cNvSpPr/>
              <p:nvPr/>
            </p:nvSpPr>
            <p:spPr>
              <a:xfrm>
                <a:off x="0" y="0"/>
                <a:ext cx="586875" cy="123361"/>
              </a:xfrm>
              <a:custGeom>
                <a:avLst/>
                <a:gdLst/>
                <a:ahLst/>
                <a:cxnLst/>
                <a:rect l="l" t="t" r="r" b="b"/>
                <a:pathLst>
                  <a:path w="586875" h="123361" extrusionOk="0">
                    <a:moveTo>
                      <a:pt x="61681" y="0"/>
                    </a:moveTo>
                    <a:lnTo>
                      <a:pt x="525195" y="0"/>
                    </a:lnTo>
                    <a:cubicBezTo>
                      <a:pt x="541554" y="0"/>
                      <a:pt x="557242" y="6498"/>
                      <a:pt x="568810" y="18066"/>
                    </a:cubicBezTo>
                    <a:cubicBezTo>
                      <a:pt x="580377" y="29633"/>
                      <a:pt x="586875" y="45322"/>
                      <a:pt x="586875" y="61681"/>
                    </a:cubicBezTo>
                    <a:lnTo>
                      <a:pt x="586875" y="61681"/>
                    </a:lnTo>
                    <a:cubicBezTo>
                      <a:pt x="586875" y="95746"/>
                      <a:pt x="559260" y="123361"/>
                      <a:pt x="525195" y="123361"/>
                    </a:cubicBezTo>
                    <a:lnTo>
                      <a:pt x="61681" y="123361"/>
                    </a:lnTo>
                    <a:cubicBezTo>
                      <a:pt x="45322" y="123361"/>
                      <a:pt x="29633" y="116863"/>
                      <a:pt x="18066" y="105296"/>
                    </a:cubicBezTo>
                    <a:cubicBezTo>
                      <a:pt x="6498" y="93728"/>
                      <a:pt x="0" y="78039"/>
                      <a:pt x="0" y="61681"/>
                    </a:cubicBezTo>
                    <a:lnTo>
                      <a:pt x="0" y="61681"/>
                    </a:lnTo>
                    <a:cubicBezTo>
                      <a:pt x="0" y="45322"/>
                      <a:pt x="6498" y="29633"/>
                      <a:pt x="18066" y="18066"/>
                    </a:cubicBezTo>
                    <a:cubicBezTo>
                      <a:pt x="29633" y="6498"/>
                      <a:pt x="45322" y="0"/>
                      <a:pt x="61681" y="0"/>
                    </a:cubicBezTo>
                    <a:close/>
                  </a:path>
                </a:pathLst>
              </a:custGeom>
              <a:solidFill>
                <a:srgbClr val="4961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8"/>
              <p:cNvSpPr txBox="1"/>
              <p:nvPr/>
            </p:nvSpPr>
            <p:spPr>
              <a:xfrm>
                <a:off x="0" y="-38100"/>
                <a:ext cx="586800" cy="16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" name="Google Shape;128;p8"/>
            <p:cNvGrpSpPr/>
            <p:nvPr/>
          </p:nvGrpSpPr>
          <p:grpSpPr>
            <a:xfrm rot="-3357421">
              <a:off x="-901789" y="1575873"/>
              <a:ext cx="4212885" cy="373278"/>
              <a:chOff x="0" y="-38100"/>
              <a:chExt cx="1029300" cy="91200"/>
            </a:xfrm>
          </p:grpSpPr>
          <p:sp>
            <p:nvSpPr>
              <p:cNvPr id="129" name="Google Shape;129;p8"/>
              <p:cNvSpPr/>
              <p:nvPr/>
            </p:nvSpPr>
            <p:spPr>
              <a:xfrm>
                <a:off x="0" y="0"/>
                <a:ext cx="1029263" cy="52997"/>
              </a:xfrm>
              <a:custGeom>
                <a:avLst/>
                <a:gdLst/>
                <a:ahLst/>
                <a:cxnLst/>
                <a:rect l="l" t="t" r="r" b="b"/>
                <a:pathLst>
                  <a:path w="1029263" h="52997" extrusionOk="0">
                    <a:moveTo>
                      <a:pt x="26499" y="0"/>
                    </a:moveTo>
                    <a:lnTo>
                      <a:pt x="1002764" y="0"/>
                    </a:lnTo>
                    <a:cubicBezTo>
                      <a:pt x="1017399" y="0"/>
                      <a:pt x="1029263" y="11864"/>
                      <a:pt x="1029263" y="26499"/>
                    </a:cubicBezTo>
                    <a:lnTo>
                      <a:pt x="1029263" y="26499"/>
                    </a:lnTo>
                    <a:cubicBezTo>
                      <a:pt x="1029263" y="41133"/>
                      <a:pt x="1017399" y="52997"/>
                      <a:pt x="1002764" y="52997"/>
                    </a:cubicBezTo>
                    <a:lnTo>
                      <a:pt x="26499" y="52997"/>
                    </a:lnTo>
                    <a:cubicBezTo>
                      <a:pt x="11864" y="52997"/>
                      <a:pt x="0" y="41133"/>
                      <a:pt x="0" y="26499"/>
                    </a:cubicBezTo>
                    <a:lnTo>
                      <a:pt x="0" y="26499"/>
                    </a:lnTo>
                    <a:cubicBezTo>
                      <a:pt x="0" y="11864"/>
                      <a:pt x="11864" y="0"/>
                      <a:pt x="26499" y="0"/>
                    </a:cubicBezTo>
                    <a:close/>
                  </a:path>
                </a:pathLst>
              </a:custGeom>
              <a:solidFill>
                <a:srgbClr val="627F8B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8"/>
              <p:cNvSpPr txBox="1"/>
              <p:nvPr/>
            </p:nvSpPr>
            <p:spPr>
              <a:xfrm>
                <a:off x="0" y="-38100"/>
                <a:ext cx="1029300" cy="9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" name="Google Shape;131;p8"/>
            <p:cNvGrpSpPr/>
            <p:nvPr/>
          </p:nvGrpSpPr>
          <p:grpSpPr>
            <a:xfrm rot="-3342674">
              <a:off x="-187013" y="1590476"/>
              <a:ext cx="1762293" cy="190327"/>
              <a:chOff x="0" y="-38100"/>
              <a:chExt cx="430572" cy="46500"/>
            </a:xfrm>
          </p:grpSpPr>
          <p:sp>
            <p:nvSpPr>
              <p:cNvPr id="132" name="Google Shape;132;p8"/>
              <p:cNvSpPr/>
              <p:nvPr/>
            </p:nvSpPr>
            <p:spPr>
              <a:xfrm>
                <a:off x="0" y="0"/>
                <a:ext cx="430572" cy="8353"/>
              </a:xfrm>
              <a:custGeom>
                <a:avLst/>
                <a:gdLst/>
                <a:ahLst/>
                <a:cxnLst/>
                <a:rect l="l" t="t" r="r" b="b"/>
                <a:pathLst>
                  <a:path w="430572" h="8353" extrusionOk="0">
                    <a:moveTo>
                      <a:pt x="4177" y="0"/>
                    </a:moveTo>
                    <a:lnTo>
                      <a:pt x="426396" y="0"/>
                    </a:lnTo>
                    <a:cubicBezTo>
                      <a:pt x="427503" y="0"/>
                      <a:pt x="428566" y="440"/>
                      <a:pt x="429349" y="1223"/>
                    </a:cubicBezTo>
                    <a:cubicBezTo>
                      <a:pt x="430132" y="2007"/>
                      <a:pt x="430572" y="3069"/>
                      <a:pt x="430572" y="4177"/>
                    </a:cubicBezTo>
                    <a:lnTo>
                      <a:pt x="430572" y="4177"/>
                    </a:lnTo>
                    <a:cubicBezTo>
                      <a:pt x="430572" y="5284"/>
                      <a:pt x="430132" y="6347"/>
                      <a:pt x="429349" y="7130"/>
                    </a:cubicBezTo>
                    <a:cubicBezTo>
                      <a:pt x="428566" y="7913"/>
                      <a:pt x="427503" y="8353"/>
                      <a:pt x="426396" y="8353"/>
                    </a:cubicBezTo>
                    <a:lnTo>
                      <a:pt x="4177" y="8353"/>
                    </a:lnTo>
                    <a:cubicBezTo>
                      <a:pt x="3069" y="8353"/>
                      <a:pt x="2007" y="7913"/>
                      <a:pt x="1223" y="7130"/>
                    </a:cubicBezTo>
                    <a:cubicBezTo>
                      <a:pt x="440" y="6347"/>
                      <a:pt x="0" y="5284"/>
                      <a:pt x="0" y="4177"/>
                    </a:cubicBezTo>
                    <a:lnTo>
                      <a:pt x="0" y="4177"/>
                    </a:lnTo>
                    <a:cubicBezTo>
                      <a:pt x="0" y="3069"/>
                      <a:pt x="440" y="2007"/>
                      <a:pt x="1223" y="1223"/>
                    </a:cubicBezTo>
                    <a:cubicBezTo>
                      <a:pt x="2007" y="440"/>
                      <a:pt x="3069" y="0"/>
                      <a:pt x="41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8"/>
              <p:cNvSpPr txBox="1"/>
              <p:nvPr/>
            </p:nvSpPr>
            <p:spPr>
              <a:xfrm>
                <a:off x="0" y="-38100"/>
                <a:ext cx="430500" cy="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4" name="Google Shape;134;p8"/>
          <p:cNvSpPr txBox="1">
            <a:spLocks noGrp="1"/>
          </p:cNvSpPr>
          <p:nvPr>
            <p:ph type="title"/>
          </p:nvPr>
        </p:nvSpPr>
        <p:spPr>
          <a:xfrm>
            <a:off x="1277025" y="2011950"/>
            <a:ext cx="9872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8"/>
          <p:cNvSpPr/>
          <p:nvPr/>
        </p:nvSpPr>
        <p:spPr>
          <a:xfrm>
            <a:off x="1150155" y="474511"/>
            <a:ext cx="585420" cy="463014"/>
          </a:xfrm>
          <a:custGeom>
            <a:avLst/>
            <a:gdLst/>
            <a:ahLst/>
            <a:cxnLst/>
            <a:rect l="l" t="t" r="r" b="b"/>
            <a:pathLst>
              <a:path w="585420" h="463014" extrusionOk="0">
                <a:moveTo>
                  <a:pt x="0" y="0"/>
                </a:moveTo>
                <a:lnTo>
                  <a:pt x="585420" y="0"/>
                </a:lnTo>
                <a:lnTo>
                  <a:pt x="585420" y="463014"/>
                </a:lnTo>
                <a:lnTo>
                  <a:pt x="0" y="4630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6" name="Google Shape;136;p8"/>
          <p:cNvSpPr txBox="1"/>
          <p:nvPr/>
        </p:nvSpPr>
        <p:spPr>
          <a:xfrm>
            <a:off x="13951821" y="553618"/>
            <a:ext cx="837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  <a:endParaRPr/>
          </a:p>
        </p:txBody>
      </p:sp>
      <p:sp>
        <p:nvSpPr>
          <p:cNvPr id="137" name="Google Shape;137;p8"/>
          <p:cNvSpPr txBox="1"/>
          <p:nvPr/>
        </p:nvSpPr>
        <p:spPr>
          <a:xfrm>
            <a:off x="16336640" y="553618"/>
            <a:ext cx="9438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/>
          </a:p>
        </p:txBody>
      </p:sp>
      <p:sp>
        <p:nvSpPr>
          <p:cNvPr id="138" name="Google Shape;138;p8"/>
          <p:cNvSpPr txBox="1"/>
          <p:nvPr/>
        </p:nvSpPr>
        <p:spPr>
          <a:xfrm>
            <a:off x="11695813" y="553618"/>
            <a:ext cx="700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/>
          </a:p>
        </p:txBody>
      </p:sp>
      <p:sp>
        <p:nvSpPr>
          <p:cNvPr id="139" name="Google Shape;139;p8"/>
          <p:cNvSpPr txBox="1"/>
          <p:nvPr/>
        </p:nvSpPr>
        <p:spPr>
          <a:xfrm>
            <a:off x="9486425" y="553625"/>
            <a:ext cx="837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/>
          </a:p>
        </p:txBody>
      </p:sp>
      <p:sp>
        <p:nvSpPr>
          <p:cNvPr id="140" name="Google Shape;140;p8"/>
          <p:cNvSpPr txBox="1"/>
          <p:nvPr/>
        </p:nvSpPr>
        <p:spPr>
          <a:xfrm>
            <a:off x="1864115" y="640875"/>
            <a:ext cx="579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LOGO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886600" y="-9623575"/>
            <a:ext cx="26896701" cy="26804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" name="Google Shape;143;p9"/>
          <p:cNvGrpSpPr/>
          <p:nvPr/>
        </p:nvGrpSpPr>
        <p:grpSpPr>
          <a:xfrm>
            <a:off x="16134119" y="204320"/>
            <a:ext cx="3059330" cy="4242947"/>
            <a:chOff x="-197584" y="-133638"/>
            <a:chExt cx="4079107" cy="5657263"/>
          </a:xfrm>
        </p:grpSpPr>
        <p:grpSp>
          <p:nvGrpSpPr>
            <p:cNvPr id="144" name="Google Shape;144;p9"/>
            <p:cNvGrpSpPr/>
            <p:nvPr/>
          </p:nvGrpSpPr>
          <p:grpSpPr>
            <a:xfrm rot="-3422123">
              <a:off x="621258" y="3202327"/>
              <a:ext cx="3672870" cy="1010493"/>
              <a:chOff x="0" y="-38100"/>
              <a:chExt cx="586875" cy="161461"/>
            </a:xfrm>
          </p:grpSpPr>
          <p:sp>
            <p:nvSpPr>
              <p:cNvPr id="145" name="Google Shape;145;p9"/>
              <p:cNvSpPr/>
              <p:nvPr/>
            </p:nvSpPr>
            <p:spPr>
              <a:xfrm>
                <a:off x="0" y="0"/>
                <a:ext cx="586875" cy="123361"/>
              </a:xfrm>
              <a:custGeom>
                <a:avLst/>
                <a:gdLst/>
                <a:ahLst/>
                <a:cxnLst/>
                <a:rect l="l" t="t" r="r" b="b"/>
                <a:pathLst>
                  <a:path w="586875" h="123361" extrusionOk="0">
                    <a:moveTo>
                      <a:pt x="61681" y="0"/>
                    </a:moveTo>
                    <a:lnTo>
                      <a:pt x="525195" y="0"/>
                    </a:lnTo>
                    <a:cubicBezTo>
                      <a:pt x="541554" y="0"/>
                      <a:pt x="557242" y="6498"/>
                      <a:pt x="568810" y="18066"/>
                    </a:cubicBezTo>
                    <a:cubicBezTo>
                      <a:pt x="580377" y="29633"/>
                      <a:pt x="586875" y="45322"/>
                      <a:pt x="586875" y="61681"/>
                    </a:cubicBezTo>
                    <a:lnTo>
                      <a:pt x="586875" y="61681"/>
                    </a:lnTo>
                    <a:cubicBezTo>
                      <a:pt x="586875" y="95746"/>
                      <a:pt x="559260" y="123361"/>
                      <a:pt x="525195" y="123361"/>
                    </a:cubicBezTo>
                    <a:lnTo>
                      <a:pt x="61681" y="123361"/>
                    </a:lnTo>
                    <a:cubicBezTo>
                      <a:pt x="45322" y="123361"/>
                      <a:pt x="29633" y="116863"/>
                      <a:pt x="18066" y="105296"/>
                    </a:cubicBezTo>
                    <a:cubicBezTo>
                      <a:pt x="6498" y="93728"/>
                      <a:pt x="0" y="78039"/>
                      <a:pt x="0" y="61681"/>
                    </a:cubicBezTo>
                    <a:lnTo>
                      <a:pt x="0" y="61681"/>
                    </a:lnTo>
                    <a:cubicBezTo>
                      <a:pt x="0" y="45322"/>
                      <a:pt x="6498" y="29633"/>
                      <a:pt x="18066" y="18066"/>
                    </a:cubicBezTo>
                    <a:cubicBezTo>
                      <a:pt x="29633" y="6498"/>
                      <a:pt x="45322" y="0"/>
                      <a:pt x="61681" y="0"/>
                    </a:cubicBezTo>
                    <a:close/>
                  </a:path>
                </a:pathLst>
              </a:custGeom>
              <a:solidFill>
                <a:srgbClr val="4961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9"/>
              <p:cNvSpPr txBox="1"/>
              <p:nvPr/>
            </p:nvSpPr>
            <p:spPr>
              <a:xfrm>
                <a:off x="0" y="-38100"/>
                <a:ext cx="586800" cy="16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" name="Google Shape;147;p9"/>
            <p:cNvGrpSpPr/>
            <p:nvPr/>
          </p:nvGrpSpPr>
          <p:grpSpPr>
            <a:xfrm rot="-3357434">
              <a:off x="-1378894" y="2409609"/>
              <a:ext cx="6441727" cy="570770"/>
              <a:chOff x="0" y="-38100"/>
              <a:chExt cx="1029300" cy="91200"/>
            </a:xfrm>
          </p:grpSpPr>
          <p:sp>
            <p:nvSpPr>
              <p:cNvPr id="148" name="Google Shape;148;p9"/>
              <p:cNvSpPr/>
              <p:nvPr/>
            </p:nvSpPr>
            <p:spPr>
              <a:xfrm>
                <a:off x="0" y="0"/>
                <a:ext cx="1029263" cy="52997"/>
              </a:xfrm>
              <a:custGeom>
                <a:avLst/>
                <a:gdLst/>
                <a:ahLst/>
                <a:cxnLst/>
                <a:rect l="l" t="t" r="r" b="b"/>
                <a:pathLst>
                  <a:path w="1029263" h="52997" extrusionOk="0">
                    <a:moveTo>
                      <a:pt x="26499" y="0"/>
                    </a:moveTo>
                    <a:lnTo>
                      <a:pt x="1002764" y="0"/>
                    </a:lnTo>
                    <a:cubicBezTo>
                      <a:pt x="1017399" y="0"/>
                      <a:pt x="1029263" y="11864"/>
                      <a:pt x="1029263" y="26499"/>
                    </a:cubicBezTo>
                    <a:lnTo>
                      <a:pt x="1029263" y="26499"/>
                    </a:lnTo>
                    <a:cubicBezTo>
                      <a:pt x="1029263" y="41133"/>
                      <a:pt x="1017399" y="52997"/>
                      <a:pt x="1002764" y="52997"/>
                    </a:cubicBezTo>
                    <a:lnTo>
                      <a:pt x="26499" y="52997"/>
                    </a:lnTo>
                    <a:cubicBezTo>
                      <a:pt x="11864" y="52997"/>
                      <a:pt x="0" y="41133"/>
                      <a:pt x="0" y="26499"/>
                    </a:cubicBezTo>
                    <a:lnTo>
                      <a:pt x="0" y="26499"/>
                    </a:lnTo>
                    <a:cubicBezTo>
                      <a:pt x="0" y="11864"/>
                      <a:pt x="11864" y="0"/>
                      <a:pt x="26499" y="0"/>
                    </a:cubicBezTo>
                    <a:close/>
                  </a:path>
                </a:pathLst>
              </a:custGeom>
              <a:solidFill>
                <a:srgbClr val="627F8B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9"/>
              <p:cNvSpPr txBox="1"/>
              <p:nvPr/>
            </p:nvSpPr>
            <p:spPr>
              <a:xfrm>
                <a:off x="0" y="-38100"/>
                <a:ext cx="1029300" cy="9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" name="Google Shape;150;p9"/>
            <p:cNvGrpSpPr/>
            <p:nvPr/>
          </p:nvGrpSpPr>
          <p:grpSpPr>
            <a:xfrm rot="-3342641">
              <a:off x="-285947" y="2431935"/>
              <a:ext cx="2694686" cy="291012"/>
              <a:chOff x="0" y="-38100"/>
              <a:chExt cx="430572" cy="46500"/>
            </a:xfrm>
          </p:grpSpPr>
          <p:sp>
            <p:nvSpPr>
              <p:cNvPr id="151" name="Google Shape;151;p9"/>
              <p:cNvSpPr/>
              <p:nvPr/>
            </p:nvSpPr>
            <p:spPr>
              <a:xfrm>
                <a:off x="0" y="0"/>
                <a:ext cx="430572" cy="8353"/>
              </a:xfrm>
              <a:custGeom>
                <a:avLst/>
                <a:gdLst/>
                <a:ahLst/>
                <a:cxnLst/>
                <a:rect l="l" t="t" r="r" b="b"/>
                <a:pathLst>
                  <a:path w="430572" h="8353" extrusionOk="0">
                    <a:moveTo>
                      <a:pt x="4177" y="0"/>
                    </a:moveTo>
                    <a:lnTo>
                      <a:pt x="426396" y="0"/>
                    </a:lnTo>
                    <a:cubicBezTo>
                      <a:pt x="427503" y="0"/>
                      <a:pt x="428566" y="440"/>
                      <a:pt x="429349" y="1223"/>
                    </a:cubicBezTo>
                    <a:cubicBezTo>
                      <a:pt x="430132" y="2007"/>
                      <a:pt x="430572" y="3069"/>
                      <a:pt x="430572" y="4177"/>
                    </a:cubicBezTo>
                    <a:lnTo>
                      <a:pt x="430572" y="4177"/>
                    </a:lnTo>
                    <a:cubicBezTo>
                      <a:pt x="430572" y="5284"/>
                      <a:pt x="430132" y="6347"/>
                      <a:pt x="429349" y="7130"/>
                    </a:cubicBezTo>
                    <a:cubicBezTo>
                      <a:pt x="428566" y="7913"/>
                      <a:pt x="427503" y="8353"/>
                      <a:pt x="426396" y="8353"/>
                    </a:cubicBezTo>
                    <a:lnTo>
                      <a:pt x="4177" y="8353"/>
                    </a:lnTo>
                    <a:cubicBezTo>
                      <a:pt x="3069" y="8353"/>
                      <a:pt x="2007" y="7913"/>
                      <a:pt x="1223" y="7130"/>
                    </a:cubicBezTo>
                    <a:cubicBezTo>
                      <a:pt x="440" y="6347"/>
                      <a:pt x="0" y="5284"/>
                      <a:pt x="0" y="4177"/>
                    </a:cubicBezTo>
                    <a:lnTo>
                      <a:pt x="0" y="4177"/>
                    </a:lnTo>
                    <a:cubicBezTo>
                      <a:pt x="0" y="3069"/>
                      <a:pt x="440" y="2007"/>
                      <a:pt x="1223" y="1223"/>
                    </a:cubicBezTo>
                    <a:cubicBezTo>
                      <a:pt x="2007" y="440"/>
                      <a:pt x="3069" y="0"/>
                      <a:pt x="41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9"/>
              <p:cNvSpPr txBox="1"/>
              <p:nvPr/>
            </p:nvSpPr>
            <p:spPr>
              <a:xfrm>
                <a:off x="0" y="-38100"/>
                <a:ext cx="430500" cy="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3" name="Google Shape;153;p9"/>
          <p:cNvGrpSpPr/>
          <p:nvPr/>
        </p:nvGrpSpPr>
        <p:grpSpPr>
          <a:xfrm>
            <a:off x="7085442" y="904060"/>
            <a:ext cx="193786" cy="320147"/>
            <a:chOff x="0" y="-38100"/>
            <a:chExt cx="51038" cy="84318"/>
          </a:xfrm>
        </p:grpSpPr>
        <p:sp>
          <p:nvSpPr>
            <p:cNvPr id="154" name="Google Shape;154;p9"/>
            <p:cNvSpPr/>
            <p:nvPr/>
          </p:nvSpPr>
          <p:spPr>
            <a:xfrm>
              <a:off x="0" y="0"/>
              <a:ext cx="51038" cy="46218"/>
            </a:xfrm>
            <a:custGeom>
              <a:avLst/>
              <a:gdLst/>
              <a:ahLst/>
              <a:cxnLst/>
              <a:rect l="l" t="t" r="r" b="b"/>
              <a:pathLst>
                <a:path w="51038" h="46218" extrusionOk="0">
                  <a:moveTo>
                    <a:pt x="0" y="0"/>
                  </a:moveTo>
                  <a:lnTo>
                    <a:pt x="51038" y="0"/>
                  </a:lnTo>
                  <a:lnTo>
                    <a:pt x="51038" y="46218"/>
                  </a:lnTo>
                  <a:lnTo>
                    <a:pt x="0" y="46218"/>
                  </a:lnTo>
                  <a:close/>
                </a:path>
              </a:pathLst>
            </a:custGeom>
            <a:solidFill>
              <a:srgbClr val="49616B"/>
            </a:solidFill>
            <a:ln>
              <a:noFill/>
            </a:ln>
          </p:spPr>
        </p:sp>
        <p:sp>
          <p:nvSpPr>
            <p:cNvPr id="155" name="Google Shape;155;p9"/>
            <p:cNvSpPr txBox="1"/>
            <p:nvPr/>
          </p:nvSpPr>
          <p:spPr>
            <a:xfrm>
              <a:off x="0" y="-38100"/>
              <a:ext cx="510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" name="Google Shape;156;p9"/>
          <p:cNvGrpSpPr/>
          <p:nvPr/>
        </p:nvGrpSpPr>
        <p:grpSpPr>
          <a:xfrm>
            <a:off x="6741616" y="904060"/>
            <a:ext cx="193786" cy="320147"/>
            <a:chOff x="0" y="-38100"/>
            <a:chExt cx="51038" cy="84318"/>
          </a:xfrm>
        </p:grpSpPr>
        <p:sp>
          <p:nvSpPr>
            <p:cNvPr id="157" name="Google Shape;157;p9"/>
            <p:cNvSpPr/>
            <p:nvPr/>
          </p:nvSpPr>
          <p:spPr>
            <a:xfrm>
              <a:off x="0" y="0"/>
              <a:ext cx="51038" cy="46218"/>
            </a:xfrm>
            <a:custGeom>
              <a:avLst/>
              <a:gdLst/>
              <a:ahLst/>
              <a:cxnLst/>
              <a:rect l="l" t="t" r="r" b="b"/>
              <a:pathLst>
                <a:path w="51038" h="46218" extrusionOk="0">
                  <a:moveTo>
                    <a:pt x="0" y="0"/>
                  </a:moveTo>
                  <a:lnTo>
                    <a:pt x="51038" y="0"/>
                  </a:lnTo>
                  <a:lnTo>
                    <a:pt x="51038" y="46218"/>
                  </a:lnTo>
                  <a:lnTo>
                    <a:pt x="0" y="46218"/>
                  </a:lnTo>
                  <a:close/>
                </a:path>
              </a:pathLst>
            </a:custGeom>
            <a:solidFill>
              <a:srgbClr val="49616B"/>
            </a:solidFill>
            <a:ln>
              <a:noFill/>
            </a:ln>
          </p:spPr>
        </p:sp>
        <p:sp>
          <p:nvSpPr>
            <p:cNvPr id="158" name="Google Shape;158;p9"/>
            <p:cNvSpPr txBox="1"/>
            <p:nvPr/>
          </p:nvSpPr>
          <p:spPr>
            <a:xfrm>
              <a:off x="0" y="-38100"/>
              <a:ext cx="510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" name="Google Shape;159;p9"/>
          <p:cNvSpPr txBox="1">
            <a:spLocks noGrp="1"/>
          </p:cNvSpPr>
          <p:nvPr>
            <p:ph type="body" idx="1"/>
          </p:nvPr>
        </p:nvSpPr>
        <p:spPr>
          <a:xfrm>
            <a:off x="9677425" y="5260975"/>
            <a:ext cx="5111700" cy="42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9"/>
          <p:cNvSpPr txBox="1">
            <a:spLocks noGrp="1"/>
          </p:cNvSpPr>
          <p:nvPr>
            <p:ph type="body" idx="2"/>
          </p:nvPr>
        </p:nvSpPr>
        <p:spPr>
          <a:xfrm>
            <a:off x="3937325" y="5260975"/>
            <a:ext cx="5454900" cy="3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9"/>
          <p:cNvSpPr/>
          <p:nvPr/>
        </p:nvSpPr>
        <p:spPr>
          <a:xfrm>
            <a:off x="1150155" y="474511"/>
            <a:ext cx="585420" cy="463014"/>
          </a:xfrm>
          <a:custGeom>
            <a:avLst/>
            <a:gdLst/>
            <a:ahLst/>
            <a:cxnLst/>
            <a:rect l="l" t="t" r="r" b="b"/>
            <a:pathLst>
              <a:path w="585420" h="463014" extrusionOk="0">
                <a:moveTo>
                  <a:pt x="0" y="0"/>
                </a:moveTo>
                <a:lnTo>
                  <a:pt x="585420" y="0"/>
                </a:lnTo>
                <a:lnTo>
                  <a:pt x="585420" y="463014"/>
                </a:lnTo>
                <a:lnTo>
                  <a:pt x="0" y="4630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2" name="Google Shape;162;p9"/>
          <p:cNvSpPr txBox="1"/>
          <p:nvPr/>
        </p:nvSpPr>
        <p:spPr>
          <a:xfrm>
            <a:off x="13951821" y="553618"/>
            <a:ext cx="837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  <a:endParaRPr/>
          </a:p>
        </p:txBody>
      </p:sp>
      <p:sp>
        <p:nvSpPr>
          <p:cNvPr id="163" name="Google Shape;163;p9"/>
          <p:cNvSpPr txBox="1"/>
          <p:nvPr/>
        </p:nvSpPr>
        <p:spPr>
          <a:xfrm>
            <a:off x="16336640" y="553618"/>
            <a:ext cx="9438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/>
          </a:p>
        </p:txBody>
      </p:sp>
      <p:sp>
        <p:nvSpPr>
          <p:cNvPr id="164" name="Google Shape;164;p9"/>
          <p:cNvSpPr txBox="1"/>
          <p:nvPr/>
        </p:nvSpPr>
        <p:spPr>
          <a:xfrm>
            <a:off x="11695813" y="553618"/>
            <a:ext cx="700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/>
          </a:p>
        </p:txBody>
      </p:sp>
      <p:sp>
        <p:nvSpPr>
          <p:cNvPr id="165" name="Google Shape;165;p9"/>
          <p:cNvSpPr txBox="1"/>
          <p:nvPr/>
        </p:nvSpPr>
        <p:spPr>
          <a:xfrm>
            <a:off x="9486425" y="553625"/>
            <a:ext cx="837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/>
          </a:p>
        </p:txBody>
      </p:sp>
      <p:sp>
        <p:nvSpPr>
          <p:cNvPr id="166" name="Google Shape;166;p9"/>
          <p:cNvSpPr txBox="1"/>
          <p:nvPr/>
        </p:nvSpPr>
        <p:spPr>
          <a:xfrm>
            <a:off x="1864115" y="640875"/>
            <a:ext cx="579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LOGO</a:t>
            </a:r>
            <a:endParaRPr/>
          </a:p>
        </p:txBody>
      </p:sp>
      <p:sp>
        <p:nvSpPr>
          <p:cNvPr id="167" name="Google Shape;167;p9"/>
          <p:cNvSpPr txBox="1">
            <a:spLocks noGrp="1"/>
          </p:cNvSpPr>
          <p:nvPr>
            <p:ph type="title"/>
          </p:nvPr>
        </p:nvSpPr>
        <p:spPr>
          <a:xfrm>
            <a:off x="1277025" y="2011950"/>
            <a:ext cx="9872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Archivo Black"/>
              <a:buNone/>
              <a:defRPr sz="7000" i="0" u="none" strike="noStrike" cap="none">
                <a:solidFill>
                  <a:schemeClr val="dk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156200" y="-11389675"/>
            <a:ext cx="29895799" cy="29925023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0"/>
          <p:cNvSpPr txBox="1">
            <a:spLocks noGrp="1"/>
          </p:cNvSpPr>
          <p:nvPr>
            <p:ph type="title"/>
          </p:nvPr>
        </p:nvSpPr>
        <p:spPr>
          <a:xfrm>
            <a:off x="1277025" y="2011950"/>
            <a:ext cx="9872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Archivo Black"/>
              <a:buNone/>
              <a:defRPr sz="7000" i="0" u="none" strike="noStrike" cap="none">
                <a:solidFill>
                  <a:schemeClr val="dk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171" name="Google Shape;171;p10"/>
          <p:cNvGrpSpPr/>
          <p:nvPr/>
        </p:nvGrpSpPr>
        <p:grpSpPr>
          <a:xfrm>
            <a:off x="4766669" y="784614"/>
            <a:ext cx="193786" cy="320147"/>
            <a:chOff x="0" y="-38100"/>
            <a:chExt cx="51038" cy="84318"/>
          </a:xfrm>
        </p:grpSpPr>
        <p:sp>
          <p:nvSpPr>
            <p:cNvPr id="172" name="Google Shape;172;p10"/>
            <p:cNvSpPr/>
            <p:nvPr/>
          </p:nvSpPr>
          <p:spPr>
            <a:xfrm>
              <a:off x="0" y="0"/>
              <a:ext cx="51038" cy="46218"/>
            </a:xfrm>
            <a:custGeom>
              <a:avLst/>
              <a:gdLst/>
              <a:ahLst/>
              <a:cxnLst/>
              <a:rect l="l" t="t" r="r" b="b"/>
              <a:pathLst>
                <a:path w="51038" h="46218" extrusionOk="0">
                  <a:moveTo>
                    <a:pt x="0" y="0"/>
                  </a:moveTo>
                  <a:lnTo>
                    <a:pt x="51038" y="0"/>
                  </a:lnTo>
                  <a:lnTo>
                    <a:pt x="51038" y="46218"/>
                  </a:lnTo>
                  <a:lnTo>
                    <a:pt x="0" y="46218"/>
                  </a:lnTo>
                  <a:close/>
                </a:path>
              </a:pathLst>
            </a:custGeom>
            <a:solidFill>
              <a:srgbClr val="49616B"/>
            </a:solidFill>
            <a:ln>
              <a:noFill/>
            </a:ln>
          </p:spPr>
        </p:sp>
        <p:sp>
          <p:nvSpPr>
            <p:cNvPr id="173" name="Google Shape;173;p10"/>
            <p:cNvSpPr txBox="1"/>
            <p:nvPr/>
          </p:nvSpPr>
          <p:spPr>
            <a:xfrm>
              <a:off x="0" y="-38100"/>
              <a:ext cx="510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" name="Google Shape;174;p10"/>
          <p:cNvGrpSpPr/>
          <p:nvPr/>
        </p:nvGrpSpPr>
        <p:grpSpPr>
          <a:xfrm>
            <a:off x="4422843" y="784614"/>
            <a:ext cx="193786" cy="320147"/>
            <a:chOff x="0" y="-38100"/>
            <a:chExt cx="51038" cy="84318"/>
          </a:xfrm>
        </p:grpSpPr>
        <p:sp>
          <p:nvSpPr>
            <p:cNvPr id="175" name="Google Shape;175;p10"/>
            <p:cNvSpPr/>
            <p:nvPr/>
          </p:nvSpPr>
          <p:spPr>
            <a:xfrm>
              <a:off x="0" y="0"/>
              <a:ext cx="51038" cy="46218"/>
            </a:xfrm>
            <a:custGeom>
              <a:avLst/>
              <a:gdLst/>
              <a:ahLst/>
              <a:cxnLst/>
              <a:rect l="l" t="t" r="r" b="b"/>
              <a:pathLst>
                <a:path w="51038" h="46218" extrusionOk="0">
                  <a:moveTo>
                    <a:pt x="0" y="0"/>
                  </a:moveTo>
                  <a:lnTo>
                    <a:pt x="51038" y="0"/>
                  </a:lnTo>
                  <a:lnTo>
                    <a:pt x="51038" y="46218"/>
                  </a:lnTo>
                  <a:lnTo>
                    <a:pt x="0" y="46218"/>
                  </a:lnTo>
                  <a:close/>
                </a:path>
              </a:pathLst>
            </a:custGeom>
            <a:solidFill>
              <a:srgbClr val="49616B"/>
            </a:solidFill>
            <a:ln>
              <a:noFill/>
            </a:ln>
          </p:spPr>
        </p:sp>
        <p:sp>
          <p:nvSpPr>
            <p:cNvPr id="176" name="Google Shape;176;p10"/>
            <p:cNvSpPr txBox="1"/>
            <p:nvPr/>
          </p:nvSpPr>
          <p:spPr>
            <a:xfrm>
              <a:off x="0" y="-38100"/>
              <a:ext cx="510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" name="Google Shape;177;p10"/>
          <p:cNvGrpSpPr/>
          <p:nvPr/>
        </p:nvGrpSpPr>
        <p:grpSpPr>
          <a:xfrm>
            <a:off x="16534704" y="-78698"/>
            <a:ext cx="2402053" cy="3331405"/>
            <a:chOff x="-155132" y="-104931"/>
            <a:chExt cx="3202737" cy="4441874"/>
          </a:xfrm>
        </p:grpSpPr>
        <p:grpSp>
          <p:nvGrpSpPr>
            <p:cNvPr id="178" name="Google Shape;178;p10"/>
            <p:cNvGrpSpPr/>
            <p:nvPr/>
          </p:nvGrpSpPr>
          <p:grpSpPr>
            <a:xfrm rot="-3422158">
              <a:off x="487769" y="2514328"/>
              <a:ext cx="2883829" cy="793399"/>
              <a:chOff x="0" y="-38100"/>
              <a:chExt cx="586875" cy="161461"/>
            </a:xfrm>
          </p:grpSpPr>
          <p:sp>
            <p:nvSpPr>
              <p:cNvPr id="179" name="Google Shape;179;p10"/>
              <p:cNvSpPr/>
              <p:nvPr/>
            </p:nvSpPr>
            <p:spPr>
              <a:xfrm>
                <a:off x="0" y="0"/>
                <a:ext cx="586875" cy="123361"/>
              </a:xfrm>
              <a:custGeom>
                <a:avLst/>
                <a:gdLst/>
                <a:ahLst/>
                <a:cxnLst/>
                <a:rect l="l" t="t" r="r" b="b"/>
                <a:pathLst>
                  <a:path w="586875" h="123361" extrusionOk="0">
                    <a:moveTo>
                      <a:pt x="61681" y="0"/>
                    </a:moveTo>
                    <a:lnTo>
                      <a:pt x="525195" y="0"/>
                    </a:lnTo>
                    <a:cubicBezTo>
                      <a:pt x="541554" y="0"/>
                      <a:pt x="557242" y="6498"/>
                      <a:pt x="568810" y="18066"/>
                    </a:cubicBezTo>
                    <a:cubicBezTo>
                      <a:pt x="580377" y="29633"/>
                      <a:pt x="586875" y="45322"/>
                      <a:pt x="586875" y="61681"/>
                    </a:cubicBezTo>
                    <a:lnTo>
                      <a:pt x="586875" y="61681"/>
                    </a:lnTo>
                    <a:cubicBezTo>
                      <a:pt x="586875" y="95746"/>
                      <a:pt x="559260" y="123361"/>
                      <a:pt x="525195" y="123361"/>
                    </a:cubicBezTo>
                    <a:lnTo>
                      <a:pt x="61681" y="123361"/>
                    </a:lnTo>
                    <a:cubicBezTo>
                      <a:pt x="45322" y="123361"/>
                      <a:pt x="29633" y="116863"/>
                      <a:pt x="18066" y="105296"/>
                    </a:cubicBezTo>
                    <a:cubicBezTo>
                      <a:pt x="6498" y="93728"/>
                      <a:pt x="0" y="78039"/>
                      <a:pt x="0" y="61681"/>
                    </a:cubicBezTo>
                    <a:lnTo>
                      <a:pt x="0" y="61681"/>
                    </a:lnTo>
                    <a:cubicBezTo>
                      <a:pt x="0" y="45322"/>
                      <a:pt x="6498" y="29633"/>
                      <a:pt x="18066" y="18066"/>
                    </a:cubicBezTo>
                    <a:cubicBezTo>
                      <a:pt x="29633" y="6498"/>
                      <a:pt x="45322" y="0"/>
                      <a:pt x="61681" y="0"/>
                    </a:cubicBezTo>
                    <a:close/>
                  </a:path>
                </a:pathLst>
              </a:custGeom>
              <a:solidFill>
                <a:srgbClr val="4961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0"/>
              <p:cNvSpPr txBox="1"/>
              <p:nvPr/>
            </p:nvSpPr>
            <p:spPr>
              <a:xfrm>
                <a:off x="0" y="-38100"/>
                <a:ext cx="586800" cy="16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" name="Google Shape;181;p10"/>
            <p:cNvGrpSpPr/>
            <p:nvPr/>
          </p:nvGrpSpPr>
          <p:grpSpPr>
            <a:xfrm rot="-3357446">
              <a:off x="-1082662" y="1891936"/>
              <a:ext cx="5057796" cy="448141"/>
              <a:chOff x="0" y="-38100"/>
              <a:chExt cx="1029300" cy="91200"/>
            </a:xfrm>
          </p:grpSpPr>
          <p:sp>
            <p:nvSpPr>
              <p:cNvPr id="182" name="Google Shape;182;p10"/>
              <p:cNvSpPr/>
              <p:nvPr/>
            </p:nvSpPr>
            <p:spPr>
              <a:xfrm>
                <a:off x="0" y="0"/>
                <a:ext cx="1029263" cy="52997"/>
              </a:xfrm>
              <a:custGeom>
                <a:avLst/>
                <a:gdLst/>
                <a:ahLst/>
                <a:cxnLst/>
                <a:rect l="l" t="t" r="r" b="b"/>
                <a:pathLst>
                  <a:path w="1029263" h="52997" extrusionOk="0">
                    <a:moveTo>
                      <a:pt x="26499" y="0"/>
                    </a:moveTo>
                    <a:lnTo>
                      <a:pt x="1002764" y="0"/>
                    </a:lnTo>
                    <a:cubicBezTo>
                      <a:pt x="1017399" y="0"/>
                      <a:pt x="1029263" y="11864"/>
                      <a:pt x="1029263" y="26499"/>
                    </a:cubicBezTo>
                    <a:lnTo>
                      <a:pt x="1029263" y="26499"/>
                    </a:lnTo>
                    <a:cubicBezTo>
                      <a:pt x="1029263" y="41133"/>
                      <a:pt x="1017399" y="52997"/>
                      <a:pt x="1002764" y="52997"/>
                    </a:cubicBezTo>
                    <a:lnTo>
                      <a:pt x="26499" y="52997"/>
                    </a:lnTo>
                    <a:cubicBezTo>
                      <a:pt x="11864" y="52997"/>
                      <a:pt x="0" y="41133"/>
                      <a:pt x="0" y="26499"/>
                    </a:cubicBezTo>
                    <a:lnTo>
                      <a:pt x="0" y="26499"/>
                    </a:lnTo>
                    <a:cubicBezTo>
                      <a:pt x="0" y="11864"/>
                      <a:pt x="11864" y="0"/>
                      <a:pt x="26499" y="0"/>
                    </a:cubicBezTo>
                    <a:close/>
                  </a:path>
                </a:pathLst>
              </a:custGeom>
              <a:solidFill>
                <a:srgbClr val="627F8B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0"/>
              <p:cNvSpPr txBox="1"/>
              <p:nvPr/>
            </p:nvSpPr>
            <p:spPr>
              <a:xfrm>
                <a:off x="0" y="-38100"/>
                <a:ext cx="1029300" cy="9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4" name="Google Shape;184;p10"/>
            <p:cNvGrpSpPr/>
            <p:nvPr/>
          </p:nvGrpSpPr>
          <p:grpSpPr>
            <a:xfrm rot="-3342640">
              <a:off x="-224512" y="1909471"/>
              <a:ext cx="2115746" cy="228496"/>
              <a:chOff x="0" y="-38100"/>
              <a:chExt cx="430572" cy="46500"/>
            </a:xfrm>
          </p:grpSpPr>
          <p:sp>
            <p:nvSpPr>
              <p:cNvPr id="185" name="Google Shape;185;p10"/>
              <p:cNvSpPr/>
              <p:nvPr/>
            </p:nvSpPr>
            <p:spPr>
              <a:xfrm>
                <a:off x="0" y="0"/>
                <a:ext cx="430572" cy="8353"/>
              </a:xfrm>
              <a:custGeom>
                <a:avLst/>
                <a:gdLst/>
                <a:ahLst/>
                <a:cxnLst/>
                <a:rect l="l" t="t" r="r" b="b"/>
                <a:pathLst>
                  <a:path w="430572" h="8353" extrusionOk="0">
                    <a:moveTo>
                      <a:pt x="4177" y="0"/>
                    </a:moveTo>
                    <a:lnTo>
                      <a:pt x="426396" y="0"/>
                    </a:lnTo>
                    <a:cubicBezTo>
                      <a:pt x="427503" y="0"/>
                      <a:pt x="428566" y="440"/>
                      <a:pt x="429349" y="1223"/>
                    </a:cubicBezTo>
                    <a:cubicBezTo>
                      <a:pt x="430132" y="2007"/>
                      <a:pt x="430572" y="3069"/>
                      <a:pt x="430572" y="4177"/>
                    </a:cubicBezTo>
                    <a:lnTo>
                      <a:pt x="430572" y="4177"/>
                    </a:lnTo>
                    <a:cubicBezTo>
                      <a:pt x="430572" y="5284"/>
                      <a:pt x="430132" y="6347"/>
                      <a:pt x="429349" y="7130"/>
                    </a:cubicBezTo>
                    <a:cubicBezTo>
                      <a:pt x="428566" y="7913"/>
                      <a:pt x="427503" y="8353"/>
                      <a:pt x="426396" y="8353"/>
                    </a:cubicBezTo>
                    <a:lnTo>
                      <a:pt x="4177" y="8353"/>
                    </a:lnTo>
                    <a:cubicBezTo>
                      <a:pt x="3069" y="8353"/>
                      <a:pt x="2007" y="7913"/>
                      <a:pt x="1223" y="7130"/>
                    </a:cubicBezTo>
                    <a:cubicBezTo>
                      <a:pt x="440" y="6347"/>
                      <a:pt x="0" y="5284"/>
                      <a:pt x="0" y="4177"/>
                    </a:cubicBezTo>
                    <a:lnTo>
                      <a:pt x="0" y="4177"/>
                    </a:lnTo>
                    <a:cubicBezTo>
                      <a:pt x="0" y="3069"/>
                      <a:pt x="440" y="2007"/>
                      <a:pt x="1223" y="1223"/>
                    </a:cubicBezTo>
                    <a:cubicBezTo>
                      <a:pt x="2007" y="440"/>
                      <a:pt x="3069" y="0"/>
                      <a:pt x="41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0"/>
              <p:cNvSpPr txBox="1"/>
              <p:nvPr/>
            </p:nvSpPr>
            <p:spPr>
              <a:xfrm>
                <a:off x="0" y="-38100"/>
                <a:ext cx="430500" cy="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87" name="Google Shape;187;p10"/>
          <p:cNvSpPr>
            <a:spLocks noGrp="1"/>
          </p:cNvSpPr>
          <p:nvPr>
            <p:ph type="pic" idx="2"/>
          </p:nvPr>
        </p:nvSpPr>
        <p:spPr>
          <a:xfrm>
            <a:off x="9486413" y="4208700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10"/>
          <p:cNvSpPr txBox="1">
            <a:spLocks noGrp="1"/>
          </p:cNvSpPr>
          <p:nvPr>
            <p:ph type="body" idx="1"/>
          </p:nvPr>
        </p:nvSpPr>
        <p:spPr>
          <a:xfrm>
            <a:off x="1948438" y="497678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0"/>
          <p:cNvSpPr/>
          <p:nvPr/>
        </p:nvSpPr>
        <p:spPr>
          <a:xfrm>
            <a:off x="1150155" y="474511"/>
            <a:ext cx="585420" cy="463014"/>
          </a:xfrm>
          <a:custGeom>
            <a:avLst/>
            <a:gdLst/>
            <a:ahLst/>
            <a:cxnLst/>
            <a:rect l="l" t="t" r="r" b="b"/>
            <a:pathLst>
              <a:path w="585420" h="463014" extrusionOk="0">
                <a:moveTo>
                  <a:pt x="0" y="0"/>
                </a:moveTo>
                <a:lnTo>
                  <a:pt x="585420" y="0"/>
                </a:lnTo>
                <a:lnTo>
                  <a:pt x="585420" y="463014"/>
                </a:lnTo>
                <a:lnTo>
                  <a:pt x="0" y="4630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0" name="Google Shape;190;p10"/>
          <p:cNvSpPr txBox="1"/>
          <p:nvPr/>
        </p:nvSpPr>
        <p:spPr>
          <a:xfrm>
            <a:off x="13951821" y="553618"/>
            <a:ext cx="837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  <a:endParaRPr/>
          </a:p>
        </p:txBody>
      </p:sp>
      <p:sp>
        <p:nvSpPr>
          <p:cNvPr id="191" name="Google Shape;191;p10"/>
          <p:cNvSpPr txBox="1"/>
          <p:nvPr/>
        </p:nvSpPr>
        <p:spPr>
          <a:xfrm>
            <a:off x="16336640" y="553618"/>
            <a:ext cx="9438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/>
          </a:p>
        </p:txBody>
      </p:sp>
      <p:sp>
        <p:nvSpPr>
          <p:cNvPr id="192" name="Google Shape;192;p10"/>
          <p:cNvSpPr txBox="1"/>
          <p:nvPr/>
        </p:nvSpPr>
        <p:spPr>
          <a:xfrm>
            <a:off x="11695813" y="553618"/>
            <a:ext cx="700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/>
          </a:p>
        </p:txBody>
      </p:sp>
      <p:sp>
        <p:nvSpPr>
          <p:cNvPr id="193" name="Google Shape;193;p10"/>
          <p:cNvSpPr txBox="1"/>
          <p:nvPr/>
        </p:nvSpPr>
        <p:spPr>
          <a:xfrm>
            <a:off x="9486425" y="553625"/>
            <a:ext cx="837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/>
          </a:p>
        </p:txBody>
      </p:sp>
      <p:sp>
        <p:nvSpPr>
          <p:cNvPr id="194" name="Google Shape;194;p10"/>
          <p:cNvSpPr txBox="1"/>
          <p:nvPr/>
        </p:nvSpPr>
        <p:spPr>
          <a:xfrm>
            <a:off x="1864115" y="640875"/>
            <a:ext cx="579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LOGO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77025" y="2011950"/>
            <a:ext cx="9872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Archivo Black"/>
              <a:buNone/>
              <a:defRPr sz="7000" i="0" u="none" strike="noStrike" cap="none">
                <a:solidFill>
                  <a:schemeClr val="dk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5900" y="45867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•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810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–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•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–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»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•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•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•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•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9.png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4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pn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AD9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1850" y="-1260025"/>
            <a:ext cx="12434308" cy="12476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" name="Google Shape;201;p11"/>
          <p:cNvGrpSpPr/>
          <p:nvPr/>
        </p:nvGrpSpPr>
        <p:grpSpPr>
          <a:xfrm>
            <a:off x="1028700" y="5983393"/>
            <a:ext cx="4057651" cy="1920862"/>
            <a:chOff x="0" y="-38100"/>
            <a:chExt cx="373605" cy="119410"/>
          </a:xfrm>
        </p:grpSpPr>
        <p:sp>
          <p:nvSpPr>
            <p:cNvPr id="202" name="Google Shape;202;p11"/>
            <p:cNvSpPr/>
            <p:nvPr/>
          </p:nvSpPr>
          <p:spPr>
            <a:xfrm>
              <a:off x="0" y="0"/>
              <a:ext cx="373605" cy="81310"/>
            </a:xfrm>
            <a:custGeom>
              <a:avLst/>
              <a:gdLst/>
              <a:ahLst/>
              <a:cxnLst/>
              <a:rect l="l" t="t" r="r" b="b"/>
              <a:pathLst>
                <a:path w="373605" h="81310" extrusionOk="0">
                  <a:moveTo>
                    <a:pt x="0" y="0"/>
                  </a:moveTo>
                  <a:lnTo>
                    <a:pt x="373605" y="0"/>
                  </a:lnTo>
                  <a:lnTo>
                    <a:pt x="373605" y="81310"/>
                  </a:lnTo>
                  <a:lnTo>
                    <a:pt x="0" y="81310"/>
                  </a:lnTo>
                  <a:close/>
                </a:path>
              </a:pathLst>
            </a:custGeom>
            <a:solidFill>
              <a:srgbClr val="49616B"/>
            </a:solidFill>
            <a:ln>
              <a:noFill/>
            </a:ln>
          </p:spPr>
        </p:sp>
        <p:sp>
          <p:nvSpPr>
            <p:cNvPr id="203" name="Google Shape;203;p11"/>
            <p:cNvSpPr txBox="1"/>
            <p:nvPr/>
          </p:nvSpPr>
          <p:spPr>
            <a:xfrm>
              <a:off x="0" y="-38100"/>
              <a:ext cx="373605" cy="119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4" name="Google Shape;204;p11"/>
          <p:cNvGrpSpPr/>
          <p:nvPr/>
        </p:nvGrpSpPr>
        <p:grpSpPr>
          <a:xfrm>
            <a:off x="40321" y="1353914"/>
            <a:ext cx="624331" cy="1402614"/>
            <a:chOff x="0" y="-38100"/>
            <a:chExt cx="65998" cy="148270"/>
          </a:xfrm>
        </p:grpSpPr>
        <p:sp>
          <p:nvSpPr>
            <p:cNvPr id="205" name="Google Shape;205;p11"/>
            <p:cNvSpPr/>
            <p:nvPr/>
          </p:nvSpPr>
          <p:spPr>
            <a:xfrm>
              <a:off x="0" y="0"/>
              <a:ext cx="65998" cy="110170"/>
            </a:xfrm>
            <a:custGeom>
              <a:avLst/>
              <a:gdLst/>
              <a:ahLst/>
              <a:cxnLst/>
              <a:rect l="l" t="t" r="r" b="b"/>
              <a:pathLst>
                <a:path w="65998" h="110170" extrusionOk="0">
                  <a:moveTo>
                    <a:pt x="0" y="0"/>
                  </a:moveTo>
                  <a:lnTo>
                    <a:pt x="65998" y="0"/>
                  </a:lnTo>
                  <a:lnTo>
                    <a:pt x="65998" y="110170"/>
                  </a:lnTo>
                  <a:lnTo>
                    <a:pt x="0" y="110170"/>
                  </a:lnTo>
                  <a:close/>
                </a:path>
              </a:pathLst>
            </a:custGeom>
            <a:solidFill>
              <a:srgbClr val="49616B"/>
            </a:solidFill>
            <a:ln>
              <a:noFill/>
            </a:ln>
          </p:spPr>
        </p:sp>
        <p:sp>
          <p:nvSpPr>
            <p:cNvPr id="206" name="Google Shape;206;p11"/>
            <p:cNvSpPr txBox="1"/>
            <p:nvPr/>
          </p:nvSpPr>
          <p:spPr>
            <a:xfrm>
              <a:off x="0" y="-38100"/>
              <a:ext cx="65998" cy="1482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7" name="Google Shape;207;p11"/>
          <p:cNvGrpSpPr/>
          <p:nvPr/>
        </p:nvGrpSpPr>
        <p:grpSpPr>
          <a:xfrm rot="-3422155">
            <a:off x="6797364" y="9642829"/>
            <a:ext cx="2228293" cy="613049"/>
            <a:chOff x="0" y="-38100"/>
            <a:chExt cx="586875" cy="161461"/>
          </a:xfrm>
        </p:grpSpPr>
        <p:sp>
          <p:nvSpPr>
            <p:cNvPr id="208" name="Google Shape;208;p11"/>
            <p:cNvSpPr/>
            <p:nvPr/>
          </p:nvSpPr>
          <p:spPr>
            <a:xfrm>
              <a:off x="0" y="0"/>
              <a:ext cx="586875" cy="123361"/>
            </a:xfrm>
            <a:custGeom>
              <a:avLst/>
              <a:gdLst/>
              <a:ahLst/>
              <a:cxnLst/>
              <a:rect l="l" t="t" r="r" b="b"/>
              <a:pathLst>
                <a:path w="586875" h="123361" extrusionOk="0">
                  <a:moveTo>
                    <a:pt x="61681" y="0"/>
                  </a:moveTo>
                  <a:lnTo>
                    <a:pt x="525195" y="0"/>
                  </a:lnTo>
                  <a:cubicBezTo>
                    <a:pt x="541554" y="0"/>
                    <a:pt x="557242" y="6498"/>
                    <a:pt x="568810" y="18066"/>
                  </a:cubicBezTo>
                  <a:cubicBezTo>
                    <a:pt x="580377" y="29633"/>
                    <a:pt x="586875" y="45322"/>
                    <a:pt x="586875" y="61681"/>
                  </a:cubicBezTo>
                  <a:lnTo>
                    <a:pt x="586875" y="61681"/>
                  </a:lnTo>
                  <a:cubicBezTo>
                    <a:pt x="586875" y="95746"/>
                    <a:pt x="559260" y="123361"/>
                    <a:pt x="525195" y="123361"/>
                  </a:cubicBezTo>
                  <a:lnTo>
                    <a:pt x="61681" y="123361"/>
                  </a:lnTo>
                  <a:cubicBezTo>
                    <a:pt x="45322" y="123361"/>
                    <a:pt x="29633" y="116863"/>
                    <a:pt x="18066" y="105296"/>
                  </a:cubicBezTo>
                  <a:cubicBezTo>
                    <a:pt x="6498" y="93728"/>
                    <a:pt x="0" y="78039"/>
                    <a:pt x="0" y="61681"/>
                  </a:cubicBezTo>
                  <a:lnTo>
                    <a:pt x="0" y="61681"/>
                  </a:lnTo>
                  <a:cubicBezTo>
                    <a:pt x="0" y="45322"/>
                    <a:pt x="6498" y="29633"/>
                    <a:pt x="18066" y="18066"/>
                  </a:cubicBezTo>
                  <a:cubicBezTo>
                    <a:pt x="29633" y="6498"/>
                    <a:pt x="45322" y="0"/>
                    <a:pt x="61681" y="0"/>
                  </a:cubicBezTo>
                  <a:close/>
                </a:path>
              </a:pathLst>
            </a:custGeom>
            <a:solidFill>
              <a:srgbClr val="4961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1"/>
            <p:cNvSpPr txBox="1"/>
            <p:nvPr/>
          </p:nvSpPr>
          <p:spPr>
            <a:xfrm>
              <a:off x="0" y="-38100"/>
              <a:ext cx="586875" cy="161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3" name="Google Shape;213;p11"/>
          <p:cNvGrpSpPr/>
          <p:nvPr/>
        </p:nvGrpSpPr>
        <p:grpSpPr>
          <a:xfrm rot="-3422155">
            <a:off x="5417719" y="9310435"/>
            <a:ext cx="3907981" cy="345886"/>
            <a:chOff x="0" y="-38100"/>
            <a:chExt cx="1029263" cy="91097"/>
          </a:xfrm>
        </p:grpSpPr>
        <p:sp>
          <p:nvSpPr>
            <p:cNvPr id="214" name="Google Shape;214;p11"/>
            <p:cNvSpPr/>
            <p:nvPr/>
          </p:nvSpPr>
          <p:spPr>
            <a:xfrm>
              <a:off x="0" y="0"/>
              <a:ext cx="1029263" cy="52997"/>
            </a:xfrm>
            <a:custGeom>
              <a:avLst/>
              <a:gdLst/>
              <a:ahLst/>
              <a:cxnLst/>
              <a:rect l="l" t="t" r="r" b="b"/>
              <a:pathLst>
                <a:path w="1029263" h="52997" extrusionOk="0">
                  <a:moveTo>
                    <a:pt x="26499" y="0"/>
                  </a:moveTo>
                  <a:lnTo>
                    <a:pt x="1002764" y="0"/>
                  </a:lnTo>
                  <a:cubicBezTo>
                    <a:pt x="1017399" y="0"/>
                    <a:pt x="1029263" y="11864"/>
                    <a:pt x="1029263" y="26499"/>
                  </a:cubicBezTo>
                  <a:lnTo>
                    <a:pt x="1029263" y="26499"/>
                  </a:lnTo>
                  <a:cubicBezTo>
                    <a:pt x="1029263" y="41133"/>
                    <a:pt x="1017399" y="52997"/>
                    <a:pt x="1002764" y="52997"/>
                  </a:cubicBezTo>
                  <a:lnTo>
                    <a:pt x="26499" y="52997"/>
                  </a:lnTo>
                  <a:cubicBezTo>
                    <a:pt x="11864" y="52997"/>
                    <a:pt x="0" y="41133"/>
                    <a:pt x="0" y="26499"/>
                  </a:cubicBezTo>
                  <a:lnTo>
                    <a:pt x="0" y="26499"/>
                  </a:lnTo>
                  <a:cubicBezTo>
                    <a:pt x="0" y="11864"/>
                    <a:pt x="11864" y="0"/>
                    <a:pt x="26499" y="0"/>
                  </a:cubicBezTo>
                  <a:close/>
                </a:path>
              </a:pathLst>
            </a:custGeom>
            <a:solidFill>
              <a:srgbClr val="627F8B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 txBox="1"/>
            <p:nvPr/>
          </p:nvSpPr>
          <p:spPr>
            <a:xfrm>
              <a:off x="0" y="-38100"/>
              <a:ext cx="1029263" cy="910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" name="Google Shape;216;p11"/>
          <p:cNvGrpSpPr/>
          <p:nvPr/>
        </p:nvGrpSpPr>
        <p:grpSpPr>
          <a:xfrm rot="-3422155">
            <a:off x="-1004757" y="8780341"/>
            <a:ext cx="2454911" cy="329260"/>
            <a:chOff x="0" y="-38100"/>
            <a:chExt cx="646561" cy="86718"/>
          </a:xfrm>
        </p:grpSpPr>
        <p:sp>
          <p:nvSpPr>
            <p:cNvPr id="217" name="Google Shape;217;p11"/>
            <p:cNvSpPr/>
            <p:nvPr/>
          </p:nvSpPr>
          <p:spPr>
            <a:xfrm>
              <a:off x="0" y="0"/>
              <a:ext cx="646561" cy="48618"/>
            </a:xfrm>
            <a:custGeom>
              <a:avLst/>
              <a:gdLst/>
              <a:ahLst/>
              <a:cxnLst/>
              <a:rect l="l" t="t" r="r" b="b"/>
              <a:pathLst>
                <a:path w="646561" h="48618" extrusionOk="0">
                  <a:moveTo>
                    <a:pt x="24309" y="0"/>
                  </a:moveTo>
                  <a:lnTo>
                    <a:pt x="622252" y="0"/>
                  </a:lnTo>
                  <a:cubicBezTo>
                    <a:pt x="628699" y="0"/>
                    <a:pt x="634882" y="2561"/>
                    <a:pt x="639441" y="7120"/>
                  </a:cubicBezTo>
                  <a:cubicBezTo>
                    <a:pt x="644000" y="11679"/>
                    <a:pt x="646561" y="17862"/>
                    <a:pt x="646561" y="24309"/>
                  </a:cubicBezTo>
                  <a:lnTo>
                    <a:pt x="646561" y="24309"/>
                  </a:lnTo>
                  <a:cubicBezTo>
                    <a:pt x="646561" y="37735"/>
                    <a:pt x="635677" y="48618"/>
                    <a:pt x="622252" y="48618"/>
                  </a:cubicBezTo>
                  <a:lnTo>
                    <a:pt x="24309" y="48618"/>
                  </a:lnTo>
                  <a:cubicBezTo>
                    <a:pt x="10884" y="48618"/>
                    <a:pt x="0" y="37735"/>
                    <a:pt x="0" y="24309"/>
                  </a:cubicBezTo>
                  <a:lnTo>
                    <a:pt x="0" y="24309"/>
                  </a:lnTo>
                  <a:cubicBezTo>
                    <a:pt x="0" y="10884"/>
                    <a:pt x="10884" y="0"/>
                    <a:pt x="24309" y="0"/>
                  </a:cubicBezTo>
                  <a:close/>
                </a:path>
              </a:pathLst>
            </a:custGeom>
            <a:solidFill>
              <a:srgbClr val="627F8B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1"/>
            <p:cNvSpPr txBox="1"/>
            <p:nvPr/>
          </p:nvSpPr>
          <p:spPr>
            <a:xfrm>
              <a:off x="0" y="-38100"/>
              <a:ext cx="646561" cy="867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219;p11"/>
          <p:cNvGrpSpPr/>
          <p:nvPr/>
        </p:nvGrpSpPr>
        <p:grpSpPr>
          <a:xfrm rot="-3422155">
            <a:off x="6250010" y="8856784"/>
            <a:ext cx="1634828" cy="176375"/>
            <a:chOff x="0" y="-38100"/>
            <a:chExt cx="430572" cy="46453"/>
          </a:xfrm>
        </p:grpSpPr>
        <p:sp>
          <p:nvSpPr>
            <p:cNvPr id="220" name="Google Shape;220;p11"/>
            <p:cNvSpPr/>
            <p:nvPr/>
          </p:nvSpPr>
          <p:spPr>
            <a:xfrm>
              <a:off x="0" y="0"/>
              <a:ext cx="430572" cy="8353"/>
            </a:xfrm>
            <a:custGeom>
              <a:avLst/>
              <a:gdLst/>
              <a:ahLst/>
              <a:cxnLst/>
              <a:rect l="l" t="t" r="r" b="b"/>
              <a:pathLst>
                <a:path w="430572" h="8353" extrusionOk="0">
                  <a:moveTo>
                    <a:pt x="4177" y="0"/>
                  </a:moveTo>
                  <a:lnTo>
                    <a:pt x="426396" y="0"/>
                  </a:lnTo>
                  <a:cubicBezTo>
                    <a:pt x="427503" y="0"/>
                    <a:pt x="428566" y="440"/>
                    <a:pt x="429349" y="1223"/>
                  </a:cubicBezTo>
                  <a:cubicBezTo>
                    <a:pt x="430132" y="2007"/>
                    <a:pt x="430572" y="3069"/>
                    <a:pt x="430572" y="4177"/>
                  </a:cubicBezTo>
                  <a:lnTo>
                    <a:pt x="430572" y="4177"/>
                  </a:lnTo>
                  <a:cubicBezTo>
                    <a:pt x="430572" y="5284"/>
                    <a:pt x="430132" y="6347"/>
                    <a:pt x="429349" y="7130"/>
                  </a:cubicBezTo>
                  <a:cubicBezTo>
                    <a:pt x="428566" y="7913"/>
                    <a:pt x="427503" y="8353"/>
                    <a:pt x="426396" y="8353"/>
                  </a:cubicBezTo>
                  <a:lnTo>
                    <a:pt x="4177" y="8353"/>
                  </a:lnTo>
                  <a:cubicBezTo>
                    <a:pt x="3069" y="8353"/>
                    <a:pt x="2007" y="7913"/>
                    <a:pt x="1223" y="7130"/>
                  </a:cubicBezTo>
                  <a:cubicBezTo>
                    <a:pt x="440" y="6347"/>
                    <a:pt x="0" y="5284"/>
                    <a:pt x="0" y="4177"/>
                  </a:cubicBezTo>
                  <a:lnTo>
                    <a:pt x="0" y="4177"/>
                  </a:lnTo>
                  <a:cubicBezTo>
                    <a:pt x="0" y="3069"/>
                    <a:pt x="440" y="2007"/>
                    <a:pt x="1223" y="1223"/>
                  </a:cubicBezTo>
                  <a:cubicBezTo>
                    <a:pt x="2007" y="440"/>
                    <a:pt x="3069" y="0"/>
                    <a:pt x="41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1"/>
            <p:cNvSpPr txBox="1"/>
            <p:nvPr/>
          </p:nvSpPr>
          <p:spPr>
            <a:xfrm>
              <a:off x="0" y="-38100"/>
              <a:ext cx="430572" cy="464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2" name="Google Shape;222;p11"/>
          <p:cNvGrpSpPr/>
          <p:nvPr/>
        </p:nvGrpSpPr>
        <p:grpSpPr>
          <a:xfrm rot="-3422155">
            <a:off x="-927384" y="8577376"/>
            <a:ext cx="1634828" cy="176375"/>
            <a:chOff x="0" y="-38100"/>
            <a:chExt cx="430572" cy="46453"/>
          </a:xfrm>
        </p:grpSpPr>
        <p:sp>
          <p:nvSpPr>
            <p:cNvPr id="223" name="Google Shape;223;p11"/>
            <p:cNvSpPr/>
            <p:nvPr/>
          </p:nvSpPr>
          <p:spPr>
            <a:xfrm>
              <a:off x="0" y="0"/>
              <a:ext cx="430572" cy="8353"/>
            </a:xfrm>
            <a:custGeom>
              <a:avLst/>
              <a:gdLst/>
              <a:ahLst/>
              <a:cxnLst/>
              <a:rect l="l" t="t" r="r" b="b"/>
              <a:pathLst>
                <a:path w="430572" h="8353" extrusionOk="0">
                  <a:moveTo>
                    <a:pt x="4177" y="0"/>
                  </a:moveTo>
                  <a:lnTo>
                    <a:pt x="426396" y="0"/>
                  </a:lnTo>
                  <a:cubicBezTo>
                    <a:pt x="427503" y="0"/>
                    <a:pt x="428566" y="440"/>
                    <a:pt x="429349" y="1223"/>
                  </a:cubicBezTo>
                  <a:cubicBezTo>
                    <a:pt x="430132" y="2007"/>
                    <a:pt x="430572" y="3069"/>
                    <a:pt x="430572" y="4177"/>
                  </a:cubicBezTo>
                  <a:lnTo>
                    <a:pt x="430572" y="4177"/>
                  </a:lnTo>
                  <a:cubicBezTo>
                    <a:pt x="430572" y="5284"/>
                    <a:pt x="430132" y="6347"/>
                    <a:pt x="429349" y="7130"/>
                  </a:cubicBezTo>
                  <a:cubicBezTo>
                    <a:pt x="428566" y="7913"/>
                    <a:pt x="427503" y="8353"/>
                    <a:pt x="426396" y="8353"/>
                  </a:cubicBezTo>
                  <a:lnTo>
                    <a:pt x="4177" y="8353"/>
                  </a:lnTo>
                  <a:cubicBezTo>
                    <a:pt x="3069" y="8353"/>
                    <a:pt x="2007" y="7913"/>
                    <a:pt x="1223" y="7130"/>
                  </a:cubicBezTo>
                  <a:cubicBezTo>
                    <a:pt x="440" y="6347"/>
                    <a:pt x="0" y="5284"/>
                    <a:pt x="0" y="4177"/>
                  </a:cubicBezTo>
                  <a:lnTo>
                    <a:pt x="0" y="4177"/>
                  </a:lnTo>
                  <a:cubicBezTo>
                    <a:pt x="0" y="3069"/>
                    <a:pt x="440" y="2007"/>
                    <a:pt x="1223" y="1223"/>
                  </a:cubicBezTo>
                  <a:cubicBezTo>
                    <a:pt x="2007" y="440"/>
                    <a:pt x="3069" y="0"/>
                    <a:pt x="41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1"/>
            <p:cNvSpPr txBox="1"/>
            <p:nvPr/>
          </p:nvSpPr>
          <p:spPr>
            <a:xfrm>
              <a:off x="0" y="-38100"/>
              <a:ext cx="430572" cy="464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" name="Google Shape;225;p11"/>
          <p:cNvGrpSpPr/>
          <p:nvPr/>
        </p:nvGrpSpPr>
        <p:grpSpPr>
          <a:xfrm rot="-3422155">
            <a:off x="5957519" y="-707813"/>
            <a:ext cx="3907981" cy="345886"/>
            <a:chOff x="0" y="-38100"/>
            <a:chExt cx="1029263" cy="91097"/>
          </a:xfrm>
        </p:grpSpPr>
        <p:sp>
          <p:nvSpPr>
            <p:cNvPr id="226" name="Google Shape;226;p11"/>
            <p:cNvSpPr/>
            <p:nvPr/>
          </p:nvSpPr>
          <p:spPr>
            <a:xfrm>
              <a:off x="0" y="0"/>
              <a:ext cx="1029263" cy="52997"/>
            </a:xfrm>
            <a:custGeom>
              <a:avLst/>
              <a:gdLst/>
              <a:ahLst/>
              <a:cxnLst/>
              <a:rect l="l" t="t" r="r" b="b"/>
              <a:pathLst>
                <a:path w="1029263" h="52997" extrusionOk="0">
                  <a:moveTo>
                    <a:pt x="26499" y="0"/>
                  </a:moveTo>
                  <a:lnTo>
                    <a:pt x="1002764" y="0"/>
                  </a:lnTo>
                  <a:cubicBezTo>
                    <a:pt x="1017399" y="0"/>
                    <a:pt x="1029263" y="11864"/>
                    <a:pt x="1029263" y="26499"/>
                  </a:cubicBezTo>
                  <a:lnTo>
                    <a:pt x="1029263" y="26499"/>
                  </a:lnTo>
                  <a:cubicBezTo>
                    <a:pt x="1029263" y="41133"/>
                    <a:pt x="1017399" y="52997"/>
                    <a:pt x="1002764" y="52997"/>
                  </a:cubicBezTo>
                  <a:lnTo>
                    <a:pt x="26499" y="52997"/>
                  </a:lnTo>
                  <a:cubicBezTo>
                    <a:pt x="11864" y="52997"/>
                    <a:pt x="0" y="41133"/>
                    <a:pt x="0" y="26499"/>
                  </a:cubicBezTo>
                  <a:lnTo>
                    <a:pt x="0" y="26499"/>
                  </a:lnTo>
                  <a:cubicBezTo>
                    <a:pt x="0" y="11864"/>
                    <a:pt x="11864" y="0"/>
                    <a:pt x="26499" y="0"/>
                  </a:cubicBezTo>
                  <a:close/>
                </a:path>
              </a:pathLst>
            </a:custGeom>
            <a:solidFill>
              <a:srgbClr val="627F8B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1"/>
            <p:cNvSpPr txBox="1"/>
            <p:nvPr/>
          </p:nvSpPr>
          <p:spPr>
            <a:xfrm>
              <a:off x="0" y="-38100"/>
              <a:ext cx="1029263" cy="910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8" name="Google Shape;228;p11"/>
          <p:cNvSpPr txBox="1"/>
          <p:nvPr/>
        </p:nvSpPr>
        <p:spPr>
          <a:xfrm>
            <a:off x="1028700" y="5202385"/>
            <a:ext cx="81153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71717"/>
                </a:solidFill>
                <a:latin typeface="Montserrat SemiBold" panose="00000700000000000000" pitchFamily="2" charset="0"/>
              </a:rPr>
              <a:t>Understanding and Categorizing Customers for Better Decision-Making</a:t>
            </a:r>
            <a:endParaRPr dirty="0">
              <a:solidFill>
                <a:srgbClr val="171717"/>
              </a:solidFill>
              <a:latin typeface="Montserrat SemiBold" panose="00000700000000000000" pitchFamily="2" charset="0"/>
            </a:endParaRPr>
          </a:p>
        </p:txBody>
      </p:sp>
      <p:grpSp>
        <p:nvGrpSpPr>
          <p:cNvPr id="232" name="Google Shape;232;p11"/>
          <p:cNvGrpSpPr/>
          <p:nvPr/>
        </p:nvGrpSpPr>
        <p:grpSpPr>
          <a:xfrm rot="-3422155">
            <a:off x="2474930" y="8686949"/>
            <a:ext cx="513457" cy="643761"/>
            <a:chOff x="0" y="-38100"/>
            <a:chExt cx="135231" cy="169550"/>
          </a:xfrm>
        </p:grpSpPr>
        <p:sp>
          <p:nvSpPr>
            <p:cNvPr id="233" name="Google Shape;233;p11"/>
            <p:cNvSpPr/>
            <p:nvPr/>
          </p:nvSpPr>
          <p:spPr>
            <a:xfrm>
              <a:off x="0" y="0"/>
              <a:ext cx="135231" cy="131450"/>
            </a:xfrm>
            <a:custGeom>
              <a:avLst/>
              <a:gdLst/>
              <a:ahLst/>
              <a:cxnLst/>
              <a:rect l="l" t="t" r="r" b="b"/>
              <a:pathLst>
                <a:path w="135231" h="131450" extrusionOk="0">
                  <a:moveTo>
                    <a:pt x="65725" y="0"/>
                  </a:moveTo>
                  <a:lnTo>
                    <a:pt x="69506" y="0"/>
                  </a:lnTo>
                  <a:cubicBezTo>
                    <a:pt x="86938" y="0"/>
                    <a:pt x="103655" y="6925"/>
                    <a:pt x="115981" y="19250"/>
                  </a:cubicBezTo>
                  <a:cubicBezTo>
                    <a:pt x="128307" y="31576"/>
                    <a:pt x="135231" y="48294"/>
                    <a:pt x="135231" y="65725"/>
                  </a:cubicBezTo>
                  <a:lnTo>
                    <a:pt x="135231" y="65725"/>
                  </a:lnTo>
                  <a:cubicBezTo>
                    <a:pt x="135231" y="102024"/>
                    <a:pt x="105805" y="131450"/>
                    <a:pt x="69506" y="131450"/>
                  </a:cubicBezTo>
                  <a:lnTo>
                    <a:pt x="65725" y="131450"/>
                  </a:lnTo>
                  <a:cubicBezTo>
                    <a:pt x="29426" y="131450"/>
                    <a:pt x="0" y="102024"/>
                    <a:pt x="0" y="65725"/>
                  </a:cubicBezTo>
                  <a:lnTo>
                    <a:pt x="0" y="65725"/>
                  </a:lnTo>
                  <a:cubicBezTo>
                    <a:pt x="0" y="29426"/>
                    <a:pt x="29426" y="0"/>
                    <a:pt x="6572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 cmpd="sng">
              <a:solidFill>
                <a:srgbClr val="627F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1"/>
            <p:cNvSpPr txBox="1"/>
            <p:nvPr/>
          </p:nvSpPr>
          <p:spPr>
            <a:xfrm>
              <a:off x="0" y="-38100"/>
              <a:ext cx="135231" cy="169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8" name="Google Shape;238;p11"/>
          <p:cNvGrpSpPr/>
          <p:nvPr/>
        </p:nvGrpSpPr>
        <p:grpSpPr>
          <a:xfrm>
            <a:off x="17280582" y="1245824"/>
            <a:ext cx="193786" cy="320145"/>
            <a:chOff x="0" y="-38100"/>
            <a:chExt cx="51038" cy="84318"/>
          </a:xfrm>
        </p:grpSpPr>
        <p:sp>
          <p:nvSpPr>
            <p:cNvPr id="239" name="Google Shape;239;p11"/>
            <p:cNvSpPr/>
            <p:nvPr/>
          </p:nvSpPr>
          <p:spPr>
            <a:xfrm>
              <a:off x="0" y="0"/>
              <a:ext cx="51038" cy="46218"/>
            </a:xfrm>
            <a:custGeom>
              <a:avLst/>
              <a:gdLst/>
              <a:ahLst/>
              <a:cxnLst/>
              <a:rect l="l" t="t" r="r" b="b"/>
              <a:pathLst>
                <a:path w="51038" h="46218" extrusionOk="0">
                  <a:moveTo>
                    <a:pt x="0" y="0"/>
                  </a:moveTo>
                  <a:lnTo>
                    <a:pt x="51038" y="0"/>
                  </a:lnTo>
                  <a:lnTo>
                    <a:pt x="51038" y="46218"/>
                  </a:lnTo>
                  <a:lnTo>
                    <a:pt x="0" y="46218"/>
                  </a:lnTo>
                  <a:close/>
                </a:path>
              </a:pathLst>
            </a:custGeom>
            <a:solidFill>
              <a:srgbClr val="49616B"/>
            </a:solidFill>
            <a:ln>
              <a:noFill/>
            </a:ln>
          </p:spPr>
        </p:sp>
        <p:sp>
          <p:nvSpPr>
            <p:cNvPr id="240" name="Google Shape;240;p11"/>
            <p:cNvSpPr txBox="1"/>
            <p:nvPr/>
          </p:nvSpPr>
          <p:spPr>
            <a:xfrm>
              <a:off x="0" y="-38100"/>
              <a:ext cx="51038" cy="843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4" name="Google Shape;244;p11"/>
          <p:cNvGrpSpPr/>
          <p:nvPr/>
        </p:nvGrpSpPr>
        <p:grpSpPr>
          <a:xfrm>
            <a:off x="10491371" y="9290330"/>
            <a:ext cx="193786" cy="320145"/>
            <a:chOff x="0" y="-38100"/>
            <a:chExt cx="51038" cy="84318"/>
          </a:xfrm>
        </p:grpSpPr>
        <p:sp>
          <p:nvSpPr>
            <p:cNvPr id="245" name="Google Shape;245;p11"/>
            <p:cNvSpPr/>
            <p:nvPr/>
          </p:nvSpPr>
          <p:spPr>
            <a:xfrm>
              <a:off x="0" y="0"/>
              <a:ext cx="51038" cy="46218"/>
            </a:xfrm>
            <a:custGeom>
              <a:avLst/>
              <a:gdLst/>
              <a:ahLst/>
              <a:cxnLst/>
              <a:rect l="l" t="t" r="r" b="b"/>
              <a:pathLst>
                <a:path w="51038" h="46218" extrusionOk="0">
                  <a:moveTo>
                    <a:pt x="0" y="0"/>
                  </a:moveTo>
                  <a:lnTo>
                    <a:pt x="51038" y="0"/>
                  </a:lnTo>
                  <a:lnTo>
                    <a:pt x="51038" y="46218"/>
                  </a:lnTo>
                  <a:lnTo>
                    <a:pt x="0" y="46218"/>
                  </a:lnTo>
                  <a:close/>
                </a:path>
              </a:pathLst>
            </a:custGeom>
            <a:solidFill>
              <a:srgbClr val="49616B"/>
            </a:solidFill>
            <a:ln>
              <a:noFill/>
            </a:ln>
          </p:spPr>
        </p:sp>
        <p:sp>
          <p:nvSpPr>
            <p:cNvPr id="246" name="Google Shape;246;p11"/>
            <p:cNvSpPr txBox="1"/>
            <p:nvPr/>
          </p:nvSpPr>
          <p:spPr>
            <a:xfrm>
              <a:off x="0" y="-38100"/>
              <a:ext cx="51038" cy="843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" name="Google Shape;247;p11"/>
          <p:cNvGrpSpPr/>
          <p:nvPr/>
        </p:nvGrpSpPr>
        <p:grpSpPr>
          <a:xfrm>
            <a:off x="10147545" y="9290330"/>
            <a:ext cx="193786" cy="320145"/>
            <a:chOff x="0" y="-38100"/>
            <a:chExt cx="51038" cy="84318"/>
          </a:xfrm>
        </p:grpSpPr>
        <p:sp>
          <p:nvSpPr>
            <p:cNvPr id="248" name="Google Shape;248;p11"/>
            <p:cNvSpPr/>
            <p:nvPr/>
          </p:nvSpPr>
          <p:spPr>
            <a:xfrm>
              <a:off x="0" y="0"/>
              <a:ext cx="51038" cy="46218"/>
            </a:xfrm>
            <a:custGeom>
              <a:avLst/>
              <a:gdLst/>
              <a:ahLst/>
              <a:cxnLst/>
              <a:rect l="l" t="t" r="r" b="b"/>
              <a:pathLst>
                <a:path w="51038" h="46218" extrusionOk="0">
                  <a:moveTo>
                    <a:pt x="0" y="0"/>
                  </a:moveTo>
                  <a:lnTo>
                    <a:pt x="51038" y="0"/>
                  </a:lnTo>
                  <a:lnTo>
                    <a:pt x="51038" y="46218"/>
                  </a:lnTo>
                  <a:lnTo>
                    <a:pt x="0" y="46218"/>
                  </a:lnTo>
                  <a:close/>
                </a:path>
              </a:pathLst>
            </a:custGeom>
            <a:solidFill>
              <a:srgbClr val="49616B"/>
            </a:solidFill>
            <a:ln>
              <a:noFill/>
            </a:ln>
          </p:spPr>
        </p:sp>
        <p:sp>
          <p:nvSpPr>
            <p:cNvPr id="249" name="Google Shape;249;p11"/>
            <p:cNvSpPr txBox="1"/>
            <p:nvPr/>
          </p:nvSpPr>
          <p:spPr>
            <a:xfrm>
              <a:off x="0" y="-38100"/>
              <a:ext cx="51038" cy="843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1" name="Google Shape;251;p11"/>
          <p:cNvSpPr txBox="1"/>
          <p:nvPr/>
        </p:nvSpPr>
        <p:spPr>
          <a:xfrm>
            <a:off x="1004503" y="2934451"/>
            <a:ext cx="8115300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49616B"/>
                </a:solidFill>
                <a:latin typeface="Archivo Black"/>
                <a:sym typeface="Archivo Black"/>
              </a:rPr>
              <a:t>Customer Segmentation </a:t>
            </a:r>
            <a:endParaRPr dirty="0"/>
          </a:p>
        </p:txBody>
      </p:sp>
      <p:sp>
        <p:nvSpPr>
          <p:cNvPr id="257" name="Google Shape;257;p11"/>
          <p:cNvSpPr txBox="1"/>
          <p:nvPr/>
        </p:nvSpPr>
        <p:spPr>
          <a:xfrm>
            <a:off x="1270511" y="6678559"/>
            <a:ext cx="380335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Archivo Black"/>
                <a:sym typeface="Archivo Black"/>
              </a:rPr>
              <a:t>Prepared by :-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Archivo Black"/>
                <a:sym typeface="Archivo Black"/>
              </a:rPr>
              <a:t>Darji Sahil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Archivo Black"/>
                <a:sym typeface="Archivo Black"/>
              </a:rPr>
              <a:t>24002170120002</a:t>
            </a:r>
            <a:endParaRPr sz="1200" dirty="0"/>
          </a:p>
        </p:txBody>
      </p:sp>
      <p:pic>
        <p:nvPicPr>
          <p:cNvPr id="258" name="Google Shape;258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725" y="1907225"/>
            <a:ext cx="1174850" cy="122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7846" y="9678773"/>
            <a:ext cx="3705425" cy="371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30049" y="1245837"/>
            <a:ext cx="7370650" cy="737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CD8193-E34C-BBB3-71E4-88F9F103B92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1985" t="191" r="17791" b="-191"/>
          <a:stretch/>
        </p:blipFill>
        <p:spPr>
          <a:xfrm>
            <a:off x="10613972" y="1194044"/>
            <a:ext cx="7402804" cy="75029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AD9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4" name="Google Shape;544;p18"/>
          <p:cNvGrpSpPr/>
          <p:nvPr/>
        </p:nvGrpSpPr>
        <p:grpSpPr>
          <a:xfrm>
            <a:off x="16134120" y="204438"/>
            <a:ext cx="3058799" cy="4242558"/>
            <a:chOff x="-197583" y="-133481"/>
            <a:chExt cx="4078399" cy="5656745"/>
          </a:xfrm>
        </p:grpSpPr>
        <p:grpSp>
          <p:nvGrpSpPr>
            <p:cNvPr id="545" name="Google Shape;545;p18"/>
            <p:cNvGrpSpPr/>
            <p:nvPr/>
          </p:nvGrpSpPr>
          <p:grpSpPr>
            <a:xfrm rot="-3422155">
              <a:off x="621239" y="3202315"/>
              <a:ext cx="3672882" cy="1010486"/>
              <a:chOff x="0" y="-38100"/>
              <a:chExt cx="586875" cy="161461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0" y="0"/>
                <a:ext cx="586875" cy="123361"/>
              </a:xfrm>
              <a:custGeom>
                <a:avLst/>
                <a:gdLst/>
                <a:ahLst/>
                <a:cxnLst/>
                <a:rect l="l" t="t" r="r" b="b"/>
                <a:pathLst>
                  <a:path w="586875" h="123361" extrusionOk="0">
                    <a:moveTo>
                      <a:pt x="61681" y="0"/>
                    </a:moveTo>
                    <a:lnTo>
                      <a:pt x="525195" y="0"/>
                    </a:lnTo>
                    <a:cubicBezTo>
                      <a:pt x="541554" y="0"/>
                      <a:pt x="557242" y="6498"/>
                      <a:pt x="568810" y="18066"/>
                    </a:cubicBezTo>
                    <a:cubicBezTo>
                      <a:pt x="580377" y="29633"/>
                      <a:pt x="586875" y="45322"/>
                      <a:pt x="586875" y="61681"/>
                    </a:cubicBezTo>
                    <a:lnTo>
                      <a:pt x="586875" y="61681"/>
                    </a:lnTo>
                    <a:cubicBezTo>
                      <a:pt x="586875" y="95746"/>
                      <a:pt x="559260" y="123361"/>
                      <a:pt x="525195" y="123361"/>
                    </a:cubicBezTo>
                    <a:lnTo>
                      <a:pt x="61681" y="123361"/>
                    </a:lnTo>
                    <a:cubicBezTo>
                      <a:pt x="45322" y="123361"/>
                      <a:pt x="29633" y="116863"/>
                      <a:pt x="18066" y="105296"/>
                    </a:cubicBezTo>
                    <a:cubicBezTo>
                      <a:pt x="6498" y="93728"/>
                      <a:pt x="0" y="78039"/>
                      <a:pt x="0" y="61681"/>
                    </a:cubicBezTo>
                    <a:lnTo>
                      <a:pt x="0" y="61681"/>
                    </a:lnTo>
                    <a:cubicBezTo>
                      <a:pt x="0" y="45322"/>
                      <a:pt x="6498" y="29633"/>
                      <a:pt x="18066" y="18066"/>
                    </a:cubicBezTo>
                    <a:cubicBezTo>
                      <a:pt x="29633" y="6498"/>
                      <a:pt x="45322" y="0"/>
                      <a:pt x="61681" y="0"/>
                    </a:cubicBezTo>
                    <a:close/>
                  </a:path>
                </a:pathLst>
              </a:custGeom>
              <a:solidFill>
                <a:srgbClr val="4961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18"/>
              <p:cNvSpPr txBox="1"/>
              <p:nvPr/>
            </p:nvSpPr>
            <p:spPr>
              <a:xfrm>
                <a:off x="0" y="-38100"/>
                <a:ext cx="586875" cy="1614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8"/>
            <p:cNvGrpSpPr/>
            <p:nvPr/>
          </p:nvGrpSpPr>
          <p:grpSpPr>
            <a:xfrm rot="-3357463">
              <a:off x="-1379135" y="2409830"/>
              <a:ext cx="6441503" cy="570121"/>
              <a:chOff x="0" y="-38100"/>
              <a:chExt cx="1029263" cy="91097"/>
            </a:xfrm>
          </p:grpSpPr>
          <p:sp>
            <p:nvSpPr>
              <p:cNvPr id="549" name="Google Shape;549;p18"/>
              <p:cNvSpPr/>
              <p:nvPr/>
            </p:nvSpPr>
            <p:spPr>
              <a:xfrm>
                <a:off x="0" y="0"/>
                <a:ext cx="1029263" cy="52997"/>
              </a:xfrm>
              <a:custGeom>
                <a:avLst/>
                <a:gdLst/>
                <a:ahLst/>
                <a:cxnLst/>
                <a:rect l="l" t="t" r="r" b="b"/>
                <a:pathLst>
                  <a:path w="1029263" h="52997" extrusionOk="0">
                    <a:moveTo>
                      <a:pt x="26499" y="0"/>
                    </a:moveTo>
                    <a:lnTo>
                      <a:pt x="1002764" y="0"/>
                    </a:lnTo>
                    <a:cubicBezTo>
                      <a:pt x="1017399" y="0"/>
                      <a:pt x="1029263" y="11864"/>
                      <a:pt x="1029263" y="26499"/>
                    </a:cubicBezTo>
                    <a:lnTo>
                      <a:pt x="1029263" y="26499"/>
                    </a:lnTo>
                    <a:cubicBezTo>
                      <a:pt x="1029263" y="41133"/>
                      <a:pt x="1017399" y="52997"/>
                      <a:pt x="1002764" y="52997"/>
                    </a:cubicBezTo>
                    <a:lnTo>
                      <a:pt x="26499" y="52997"/>
                    </a:lnTo>
                    <a:cubicBezTo>
                      <a:pt x="11864" y="52997"/>
                      <a:pt x="0" y="41133"/>
                      <a:pt x="0" y="26499"/>
                    </a:cubicBezTo>
                    <a:lnTo>
                      <a:pt x="0" y="26499"/>
                    </a:lnTo>
                    <a:cubicBezTo>
                      <a:pt x="0" y="11864"/>
                      <a:pt x="11864" y="0"/>
                      <a:pt x="26499" y="0"/>
                    </a:cubicBezTo>
                    <a:close/>
                  </a:path>
                </a:pathLst>
              </a:custGeom>
              <a:solidFill>
                <a:srgbClr val="627F8B">
                  <a:alpha val="4980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18"/>
              <p:cNvSpPr txBox="1"/>
              <p:nvPr/>
            </p:nvSpPr>
            <p:spPr>
              <a:xfrm>
                <a:off x="0" y="-38100"/>
                <a:ext cx="1029263" cy="910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18"/>
            <p:cNvGrpSpPr/>
            <p:nvPr/>
          </p:nvGrpSpPr>
          <p:grpSpPr>
            <a:xfrm rot="-3342663">
              <a:off x="-286074" y="2431997"/>
              <a:ext cx="2694678" cy="290719"/>
              <a:chOff x="0" y="-38100"/>
              <a:chExt cx="430572" cy="46453"/>
            </a:xfrm>
          </p:grpSpPr>
          <p:sp>
            <p:nvSpPr>
              <p:cNvPr id="552" name="Google Shape;552;p18"/>
              <p:cNvSpPr/>
              <p:nvPr/>
            </p:nvSpPr>
            <p:spPr>
              <a:xfrm>
                <a:off x="0" y="0"/>
                <a:ext cx="430572" cy="8353"/>
              </a:xfrm>
              <a:custGeom>
                <a:avLst/>
                <a:gdLst/>
                <a:ahLst/>
                <a:cxnLst/>
                <a:rect l="l" t="t" r="r" b="b"/>
                <a:pathLst>
                  <a:path w="430572" h="8353" extrusionOk="0">
                    <a:moveTo>
                      <a:pt x="4177" y="0"/>
                    </a:moveTo>
                    <a:lnTo>
                      <a:pt x="426396" y="0"/>
                    </a:lnTo>
                    <a:cubicBezTo>
                      <a:pt x="427503" y="0"/>
                      <a:pt x="428566" y="440"/>
                      <a:pt x="429349" y="1223"/>
                    </a:cubicBezTo>
                    <a:cubicBezTo>
                      <a:pt x="430132" y="2007"/>
                      <a:pt x="430572" y="3069"/>
                      <a:pt x="430572" y="4177"/>
                    </a:cubicBezTo>
                    <a:lnTo>
                      <a:pt x="430572" y="4177"/>
                    </a:lnTo>
                    <a:cubicBezTo>
                      <a:pt x="430572" y="5284"/>
                      <a:pt x="430132" y="6347"/>
                      <a:pt x="429349" y="7130"/>
                    </a:cubicBezTo>
                    <a:cubicBezTo>
                      <a:pt x="428566" y="7913"/>
                      <a:pt x="427503" y="8353"/>
                      <a:pt x="426396" y="8353"/>
                    </a:cubicBezTo>
                    <a:lnTo>
                      <a:pt x="4177" y="8353"/>
                    </a:lnTo>
                    <a:cubicBezTo>
                      <a:pt x="3069" y="8353"/>
                      <a:pt x="2007" y="7913"/>
                      <a:pt x="1223" y="7130"/>
                    </a:cubicBezTo>
                    <a:cubicBezTo>
                      <a:pt x="440" y="6347"/>
                      <a:pt x="0" y="5284"/>
                      <a:pt x="0" y="4177"/>
                    </a:cubicBezTo>
                    <a:lnTo>
                      <a:pt x="0" y="4177"/>
                    </a:lnTo>
                    <a:cubicBezTo>
                      <a:pt x="0" y="3069"/>
                      <a:pt x="440" y="2007"/>
                      <a:pt x="1223" y="1223"/>
                    </a:cubicBezTo>
                    <a:cubicBezTo>
                      <a:pt x="2007" y="440"/>
                      <a:pt x="3069" y="0"/>
                      <a:pt x="41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18"/>
              <p:cNvSpPr txBox="1"/>
              <p:nvPr/>
            </p:nvSpPr>
            <p:spPr>
              <a:xfrm>
                <a:off x="0" y="-38100"/>
                <a:ext cx="430572" cy="464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18"/>
          <p:cNvGrpSpPr/>
          <p:nvPr/>
        </p:nvGrpSpPr>
        <p:grpSpPr>
          <a:xfrm rot="-3422155">
            <a:off x="11511687" y="1829585"/>
            <a:ext cx="513457" cy="643761"/>
            <a:chOff x="0" y="-38100"/>
            <a:chExt cx="135231" cy="169550"/>
          </a:xfrm>
        </p:grpSpPr>
        <p:sp>
          <p:nvSpPr>
            <p:cNvPr id="555" name="Google Shape;555;p18"/>
            <p:cNvSpPr/>
            <p:nvPr/>
          </p:nvSpPr>
          <p:spPr>
            <a:xfrm>
              <a:off x="0" y="0"/>
              <a:ext cx="135231" cy="131450"/>
            </a:xfrm>
            <a:custGeom>
              <a:avLst/>
              <a:gdLst/>
              <a:ahLst/>
              <a:cxnLst/>
              <a:rect l="l" t="t" r="r" b="b"/>
              <a:pathLst>
                <a:path w="135231" h="131450" extrusionOk="0">
                  <a:moveTo>
                    <a:pt x="65725" y="0"/>
                  </a:moveTo>
                  <a:lnTo>
                    <a:pt x="69506" y="0"/>
                  </a:lnTo>
                  <a:cubicBezTo>
                    <a:pt x="86938" y="0"/>
                    <a:pt x="103655" y="6925"/>
                    <a:pt x="115981" y="19250"/>
                  </a:cubicBezTo>
                  <a:cubicBezTo>
                    <a:pt x="128307" y="31576"/>
                    <a:pt x="135231" y="48294"/>
                    <a:pt x="135231" y="65725"/>
                  </a:cubicBezTo>
                  <a:lnTo>
                    <a:pt x="135231" y="65725"/>
                  </a:lnTo>
                  <a:cubicBezTo>
                    <a:pt x="135231" y="102024"/>
                    <a:pt x="105805" y="131450"/>
                    <a:pt x="69506" y="131450"/>
                  </a:cubicBezTo>
                  <a:lnTo>
                    <a:pt x="65725" y="131450"/>
                  </a:lnTo>
                  <a:cubicBezTo>
                    <a:pt x="29426" y="131450"/>
                    <a:pt x="0" y="102024"/>
                    <a:pt x="0" y="65725"/>
                  </a:cubicBezTo>
                  <a:lnTo>
                    <a:pt x="0" y="65725"/>
                  </a:lnTo>
                  <a:cubicBezTo>
                    <a:pt x="0" y="29426"/>
                    <a:pt x="29426" y="0"/>
                    <a:pt x="6572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 cmpd="sng">
              <a:solidFill>
                <a:srgbClr val="627F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8"/>
            <p:cNvSpPr txBox="1"/>
            <p:nvPr/>
          </p:nvSpPr>
          <p:spPr>
            <a:xfrm>
              <a:off x="0" y="-38100"/>
              <a:ext cx="135231" cy="169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7" name="Google Shape;557;p18"/>
          <p:cNvGrpSpPr/>
          <p:nvPr/>
        </p:nvGrpSpPr>
        <p:grpSpPr>
          <a:xfrm>
            <a:off x="7085442" y="904061"/>
            <a:ext cx="193786" cy="320145"/>
            <a:chOff x="0" y="-38100"/>
            <a:chExt cx="51038" cy="84318"/>
          </a:xfrm>
        </p:grpSpPr>
        <p:sp>
          <p:nvSpPr>
            <p:cNvPr id="558" name="Google Shape;558;p18"/>
            <p:cNvSpPr/>
            <p:nvPr/>
          </p:nvSpPr>
          <p:spPr>
            <a:xfrm>
              <a:off x="0" y="0"/>
              <a:ext cx="51038" cy="46218"/>
            </a:xfrm>
            <a:custGeom>
              <a:avLst/>
              <a:gdLst/>
              <a:ahLst/>
              <a:cxnLst/>
              <a:rect l="l" t="t" r="r" b="b"/>
              <a:pathLst>
                <a:path w="51038" h="46218" extrusionOk="0">
                  <a:moveTo>
                    <a:pt x="0" y="0"/>
                  </a:moveTo>
                  <a:lnTo>
                    <a:pt x="51038" y="0"/>
                  </a:lnTo>
                  <a:lnTo>
                    <a:pt x="51038" y="46218"/>
                  </a:lnTo>
                  <a:lnTo>
                    <a:pt x="0" y="46218"/>
                  </a:lnTo>
                  <a:close/>
                </a:path>
              </a:pathLst>
            </a:custGeom>
            <a:solidFill>
              <a:srgbClr val="49616B"/>
            </a:solidFill>
            <a:ln>
              <a:noFill/>
            </a:ln>
          </p:spPr>
        </p:sp>
        <p:sp>
          <p:nvSpPr>
            <p:cNvPr id="559" name="Google Shape;559;p18"/>
            <p:cNvSpPr txBox="1"/>
            <p:nvPr/>
          </p:nvSpPr>
          <p:spPr>
            <a:xfrm>
              <a:off x="0" y="-38100"/>
              <a:ext cx="51038" cy="843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0" name="Google Shape;560;p18"/>
          <p:cNvGrpSpPr/>
          <p:nvPr/>
        </p:nvGrpSpPr>
        <p:grpSpPr>
          <a:xfrm>
            <a:off x="6741616" y="904061"/>
            <a:ext cx="193786" cy="320145"/>
            <a:chOff x="0" y="-38100"/>
            <a:chExt cx="51038" cy="84318"/>
          </a:xfrm>
        </p:grpSpPr>
        <p:sp>
          <p:nvSpPr>
            <p:cNvPr id="561" name="Google Shape;561;p18"/>
            <p:cNvSpPr/>
            <p:nvPr/>
          </p:nvSpPr>
          <p:spPr>
            <a:xfrm>
              <a:off x="0" y="0"/>
              <a:ext cx="51038" cy="46218"/>
            </a:xfrm>
            <a:custGeom>
              <a:avLst/>
              <a:gdLst/>
              <a:ahLst/>
              <a:cxnLst/>
              <a:rect l="l" t="t" r="r" b="b"/>
              <a:pathLst>
                <a:path w="51038" h="46218" extrusionOk="0">
                  <a:moveTo>
                    <a:pt x="0" y="0"/>
                  </a:moveTo>
                  <a:lnTo>
                    <a:pt x="51038" y="0"/>
                  </a:lnTo>
                  <a:lnTo>
                    <a:pt x="51038" y="46218"/>
                  </a:lnTo>
                  <a:lnTo>
                    <a:pt x="0" y="46218"/>
                  </a:lnTo>
                  <a:close/>
                </a:path>
              </a:pathLst>
            </a:custGeom>
            <a:solidFill>
              <a:srgbClr val="49616B"/>
            </a:solidFill>
            <a:ln>
              <a:noFill/>
            </a:ln>
          </p:spPr>
        </p:sp>
        <p:sp>
          <p:nvSpPr>
            <p:cNvPr id="562" name="Google Shape;562;p18"/>
            <p:cNvSpPr txBox="1"/>
            <p:nvPr/>
          </p:nvSpPr>
          <p:spPr>
            <a:xfrm>
              <a:off x="0" y="-38100"/>
              <a:ext cx="51038" cy="843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3" name="Google Shape;563;p18"/>
          <p:cNvSpPr/>
          <p:nvPr/>
        </p:nvSpPr>
        <p:spPr>
          <a:xfrm>
            <a:off x="1603221" y="7344975"/>
            <a:ext cx="1100952" cy="1062920"/>
          </a:xfrm>
          <a:custGeom>
            <a:avLst/>
            <a:gdLst/>
            <a:ahLst/>
            <a:cxnLst/>
            <a:rect l="l" t="t" r="r" b="b"/>
            <a:pathLst>
              <a:path w="1100952" h="1062920" extrusionOk="0">
                <a:moveTo>
                  <a:pt x="0" y="0"/>
                </a:moveTo>
                <a:lnTo>
                  <a:pt x="1100953" y="0"/>
                </a:lnTo>
                <a:lnTo>
                  <a:pt x="1100953" y="1062920"/>
                </a:lnTo>
                <a:lnTo>
                  <a:pt x="0" y="10629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65" name="Google Shape;565;p18"/>
          <p:cNvSpPr/>
          <p:nvPr/>
        </p:nvSpPr>
        <p:spPr>
          <a:xfrm>
            <a:off x="1603221" y="4174019"/>
            <a:ext cx="1212131" cy="1170258"/>
          </a:xfrm>
          <a:custGeom>
            <a:avLst/>
            <a:gdLst/>
            <a:ahLst/>
            <a:cxnLst/>
            <a:rect l="l" t="t" r="r" b="b"/>
            <a:pathLst>
              <a:path w="1212131" h="1170258" extrusionOk="0">
                <a:moveTo>
                  <a:pt x="0" y="0"/>
                </a:moveTo>
                <a:lnTo>
                  <a:pt x="1212131" y="0"/>
                </a:lnTo>
                <a:lnTo>
                  <a:pt x="1212131" y="1170257"/>
                </a:lnTo>
                <a:lnTo>
                  <a:pt x="0" y="11702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66" name="Google Shape;566;p18"/>
          <p:cNvSpPr/>
          <p:nvPr/>
        </p:nvSpPr>
        <p:spPr>
          <a:xfrm>
            <a:off x="9572606" y="7329140"/>
            <a:ext cx="1115253" cy="1078754"/>
          </a:xfrm>
          <a:custGeom>
            <a:avLst/>
            <a:gdLst/>
            <a:ahLst/>
            <a:cxnLst/>
            <a:rect l="l" t="t" r="r" b="b"/>
            <a:pathLst>
              <a:path w="1115253" h="1078754" extrusionOk="0">
                <a:moveTo>
                  <a:pt x="0" y="0"/>
                </a:moveTo>
                <a:lnTo>
                  <a:pt x="1115253" y="0"/>
                </a:lnTo>
                <a:lnTo>
                  <a:pt x="1115253" y="1078755"/>
                </a:lnTo>
                <a:lnTo>
                  <a:pt x="0" y="1078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71" name="Google Shape;571;p18"/>
          <p:cNvSpPr txBox="1"/>
          <p:nvPr/>
        </p:nvSpPr>
        <p:spPr>
          <a:xfrm>
            <a:off x="986125" y="1937405"/>
            <a:ext cx="15268743" cy="107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0" i="0" u="none" strike="noStrike" cap="none" dirty="0">
                <a:solidFill>
                  <a:srgbClr val="49616B"/>
                </a:solidFill>
                <a:latin typeface="Archivo Black"/>
                <a:ea typeface="Archivo Black"/>
                <a:cs typeface="Archivo Black"/>
                <a:sym typeface="Archivo Black"/>
              </a:rPr>
              <a:t>Real-World Applications</a:t>
            </a:r>
            <a:endParaRPr dirty="0"/>
          </a:p>
        </p:txBody>
      </p:sp>
      <p:sp>
        <p:nvSpPr>
          <p:cNvPr id="572" name="Google Shape;572;p18"/>
          <p:cNvSpPr txBox="1"/>
          <p:nvPr/>
        </p:nvSpPr>
        <p:spPr>
          <a:xfrm>
            <a:off x="3829153" y="4173143"/>
            <a:ext cx="3870752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49616B"/>
                </a:solidFill>
                <a:latin typeface="Archivo Black"/>
                <a:ea typeface="Archivo Black"/>
                <a:cs typeface="Archivo Black"/>
                <a:sym typeface="Archivo Black"/>
              </a:rPr>
              <a:t>E-commerce </a:t>
            </a:r>
            <a:endParaRPr dirty="0"/>
          </a:p>
        </p:txBody>
      </p:sp>
      <p:sp>
        <p:nvSpPr>
          <p:cNvPr id="573" name="Google Shape;573;p18"/>
          <p:cNvSpPr txBox="1"/>
          <p:nvPr/>
        </p:nvSpPr>
        <p:spPr>
          <a:xfrm>
            <a:off x="11797367" y="4084344"/>
            <a:ext cx="4032753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49616B"/>
                </a:solidFill>
                <a:latin typeface="Archivo Black"/>
                <a:sym typeface="Archivo Black"/>
              </a:rPr>
              <a:t>Healthcare</a:t>
            </a:r>
            <a:endParaRPr dirty="0"/>
          </a:p>
        </p:txBody>
      </p:sp>
      <p:sp>
        <p:nvSpPr>
          <p:cNvPr id="574" name="Google Shape;574;p18"/>
          <p:cNvSpPr txBox="1"/>
          <p:nvPr/>
        </p:nvSpPr>
        <p:spPr>
          <a:xfrm>
            <a:off x="3829153" y="7255138"/>
            <a:ext cx="3870752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49616B"/>
                </a:solidFill>
                <a:latin typeface="Archivo Black"/>
                <a:ea typeface="Archivo Black"/>
                <a:cs typeface="Archivo Black"/>
                <a:sym typeface="Archivo Black"/>
              </a:rPr>
              <a:t>Banking</a:t>
            </a:r>
            <a:endParaRPr lang="en-US" dirty="0"/>
          </a:p>
        </p:txBody>
      </p:sp>
      <p:sp>
        <p:nvSpPr>
          <p:cNvPr id="575" name="Google Shape;575;p18"/>
          <p:cNvSpPr txBox="1"/>
          <p:nvPr/>
        </p:nvSpPr>
        <p:spPr>
          <a:xfrm>
            <a:off x="11773304" y="7255138"/>
            <a:ext cx="4032753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49616B"/>
                </a:solidFill>
                <a:latin typeface="Archivo Black"/>
                <a:ea typeface="Archivo Black"/>
                <a:cs typeface="Archivo Black"/>
                <a:sym typeface="Archivo Black"/>
              </a:rPr>
              <a:t>Retail</a:t>
            </a:r>
            <a:endParaRPr dirty="0"/>
          </a:p>
        </p:txBody>
      </p:sp>
      <p:sp>
        <p:nvSpPr>
          <p:cNvPr id="576" name="Google Shape;576;p18"/>
          <p:cNvSpPr txBox="1"/>
          <p:nvPr/>
        </p:nvSpPr>
        <p:spPr>
          <a:xfrm>
            <a:off x="3829153" y="4759450"/>
            <a:ext cx="3270163" cy="1033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Personalized product recommendations.. </a:t>
            </a:r>
            <a:endParaRPr dirty="0"/>
          </a:p>
        </p:txBody>
      </p:sp>
      <p:sp>
        <p:nvSpPr>
          <p:cNvPr id="577" name="Google Shape;577;p18"/>
          <p:cNvSpPr txBox="1"/>
          <p:nvPr/>
        </p:nvSpPr>
        <p:spPr>
          <a:xfrm>
            <a:off x="11699093" y="4646944"/>
            <a:ext cx="4360815" cy="1033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Patient segmentation for better treatment.. </a:t>
            </a:r>
            <a:endParaRPr dirty="0"/>
          </a:p>
        </p:txBody>
      </p:sp>
      <p:sp>
        <p:nvSpPr>
          <p:cNvPr id="578" name="Google Shape;578;p18"/>
          <p:cNvSpPr txBox="1"/>
          <p:nvPr/>
        </p:nvSpPr>
        <p:spPr>
          <a:xfrm>
            <a:off x="3829153" y="7841445"/>
            <a:ext cx="3270163" cy="1033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Risk assessment &amp; fraud detection.. </a:t>
            </a:r>
            <a:endParaRPr dirty="0"/>
          </a:p>
        </p:txBody>
      </p:sp>
      <p:sp>
        <p:nvSpPr>
          <p:cNvPr id="579" name="Google Shape;579;p18"/>
          <p:cNvSpPr txBox="1"/>
          <p:nvPr/>
        </p:nvSpPr>
        <p:spPr>
          <a:xfrm>
            <a:off x="11773304" y="7841445"/>
            <a:ext cx="4360815" cy="1033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Customer loyalty programs based on buying patterns. </a:t>
            </a:r>
            <a:endParaRPr lang="en-US" dirty="0"/>
          </a:p>
        </p:txBody>
      </p:sp>
      <p:pic>
        <p:nvPicPr>
          <p:cNvPr id="580" name="Google Shape;58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80127" y="7982954"/>
            <a:ext cx="7616301" cy="761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 descr="Types of e-commerce | Bloomidea">
            <a:extLst>
              <a:ext uri="{FF2B5EF4-FFF2-40B4-BE49-F238E27FC236}">
                <a16:creationId xmlns:a16="http://schemas.microsoft.com/office/drawing/2014/main" id="{59542875-8152-5538-98B0-D2ACEBE74B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6" r="11690"/>
          <a:stretch/>
        </p:blipFill>
        <p:spPr bwMode="auto">
          <a:xfrm>
            <a:off x="784666" y="4045948"/>
            <a:ext cx="2656532" cy="18100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ow Automation Has Transformed the Banking Sector | ProcessMaker">
            <a:extLst>
              <a:ext uri="{FF2B5EF4-FFF2-40B4-BE49-F238E27FC236}">
                <a16:creationId xmlns:a16="http://schemas.microsoft.com/office/drawing/2014/main" id="{5B747CE6-AEC0-0C65-1194-9CECD1295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05" y="7001148"/>
            <a:ext cx="2714875" cy="20167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Simple Customer Segment Every Retailer Must Use">
            <a:extLst>
              <a:ext uri="{FF2B5EF4-FFF2-40B4-BE49-F238E27FC236}">
                <a16:creationId xmlns:a16="http://schemas.microsoft.com/office/drawing/2014/main" id="{F3BBE05A-FAD0-9387-53DF-3F959AF6F1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94" t="15316" r="3689" b="19507"/>
          <a:stretch/>
        </p:blipFill>
        <p:spPr bwMode="auto">
          <a:xfrm>
            <a:off x="8406950" y="7001148"/>
            <a:ext cx="2823632" cy="20167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Enhanced Healthcare Customer Segmentation Analysis by DAAVIZ">
            <a:extLst>
              <a:ext uri="{FF2B5EF4-FFF2-40B4-BE49-F238E27FC236}">
                <a16:creationId xmlns:a16="http://schemas.microsoft.com/office/drawing/2014/main" id="{981143DF-85DD-CAC7-1FA4-2071C292BE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16"/>
          <a:stretch/>
        </p:blipFill>
        <p:spPr bwMode="auto">
          <a:xfrm>
            <a:off x="8369609" y="3997038"/>
            <a:ext cx="2801912" cy="18100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>
          <a:extLst>
            <a:ext uri="{FF2B5EF4-FFF2-40B4-BE49-F238E27FC236}">
              <a16:creationId xmlns:a16="http://schemas.microsoft.com/office/drawing/2014/main" id="{30CBF985-223F-36C7-D596-33B992A36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20">
            <a:extLst>
              <a:ext uri="{FF2B5EF4-FFF2-40B4-BE49-F238E27FC236}">
                <a16:creationId xmlns:a16="http://schemas.microsoft.com/office/drawing/2014/main" id="{EC8BEDB4-E266-81FA-4A8C-2ECC9222D688}"/>
              </a:ext>
            </a:extLst>
          </p:cNvPr>
          <p:cNvSpPr txBox="1"/>
          <p:nvPr/>
        </p:nvSpPr>
        <p:spPr>
          <a:xfrm>
            <a:off x="594568" y="446314"/>
            <a:ext cx="15831369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6000" b="0" i="0" u="none" strike="noStrike" cap="none" dirty="0">
                <a:solidFill>
                  <a:srgbClr val="49616B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Conclusion</a:t>
            </a:r>
            <a:endParaRPr lang="en-IN" sz="7200" b="1" i="0" dirty="0">
              <a:solidFill>
                <a:srgbClr val="273239"/>
              </a:solidFill>
              <a:effectLst/>
              <a:latin typeface="Source Sans 3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>
                <a:solidFill>
                  <a:srgbClr val="49616B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5CCD63-F508-538C-5477-C002F4AF0602}"/>
              </a:ext>
            </a:extLst>
          </p:cNvPr>
          <p:cNvSpPr txBox="1"/>
          <p:nvPr/>
        </p:nvSpPr>
        <p:spPr>
          <a:xfrm>
            <a:off x="469338" y="1992889"/>
            <a:ext cx="1608182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73239"/>
                </a:solidFill>
                <a:effectLst/>
                <a:latin typeface="Montserrat SemiBold" panose="00000700000000000000" pitchFamily="2" charset="0"/>
              </a:rPr>
              <a:t>Customer segmentation helps businesses make informed decisions.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0" i="0" dirty="0">
              <a:solidFill>
                <a:srgbClr val="273239"/>
              </a:solidFill>
              <a:effectLst/>
              <a:latin typeface="Montserrat SemiBold" panose="000007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73239"/>
                </a:solidFill>
                <a:effectLst/>
                <a:latin typeface="Montserrat SemiBold" panose="00000700000000000000" pitchFamily="2" charset="0"/>
              </a:rPr>
              <a:t>It improves marketing effectiveness and customer satisfaction.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0" i="0" dirty="0">
              <a:solidFill>
                <a:srgbClr val="273239"/>
              </a:solidFill>
              <a:effectLst/>
              <a:latin typeface="Montserrat SemiBold" panose="000007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73239"/>
                </a:solidFill>
                <a:effectLst/>
                <a:latin typeface="Montserrat SemiBold" panose="00000700000000000000" pitchFamily="2" charset="0"/>
              </a:rPr>
              <a:t>With AI &amp; machine learning, segmentation is becoming more precise and impactful</a:t>
            </a:r>
            <a:r>
              <a:rPr lang="en-US" sz="1800" b="0" i="0" dirty="0">
                <a:solidFill>
                  <a:srgbClr val="273239"/>
                </a:solidFill>
                <a:effectLst/>
                <a:latin typeface="Montserrat SemiBold" panose="00000700000000000000" pitchFamily="2" charset="0"/>
              </a:rPr>
              <a:t>.</a:t>
            </a:r>
            <a:endParaRPr lang="en-IN" sz="1800" dirty="0">
              <a:latin typeface="Montserrat SemiBold" panose="00000700000000000000" pitchFamily="2" charset="0"/>
            </a:endParaRPr>
          </a:p>
        </p:txBody>
      </p:sp>
      <p:pic>
        <p:nvPicPr>
          <p:cNvPr id="6146" name="Picture 2" descr="Customer Segmentation Models: Types, Benefits &amp; Uses | Marketing Evolution">
            <a:extLst>
              <a:ext uri="{FF2B5EF4-FFF2-40B4-BE49-F238E27FC236}">
                <a16:creationId xmlns:a16="http://schemas.microsoft.com/office/drawing/2014/main" id="{A370072D-295A-6E92-1AFB-29D8854A8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865" y="4672207"/>
            <a:ext cx="8800816" cy="51684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958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DAD9"/>
        </a:solidFill>
        <a:effectLst/>
      </p:bgPr>
    </p:bg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41;p27">
            <a:extLst>
              <a:ext uri="{FF2B5EF4-FFF2-40B4-BE49-F238E27FC236}">
                <a16:creationId xmlns:a16="http://schemas.microsoft.com/office/drawing/2014/main" id="{9F5BA044-4B9C-3BAE-6E0F-478D0DEA88F8}"/>
              </a:ext>
            </a:extLst>
          </p:cNvPr>
          <p:cNvSpPr txBox="1"/>
          <p:nvPr/>
        </p:nvSpPr>
        <p:spPr>
          <a:xfrm>
            <a:off x="5458066" y="3845788"/>
            <a:ext cx="8926674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>
                <a:solidFill>
                  <a:srgbClr val="49616B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</a:t>
            </a:r>
            <a:r>
              <a:rPr lang="en-US" sz="9600" b="0" i="0" u="none" strike="noStrike" cap="none" dirty="0">
                <a:solidFill>
                  <a:srgbClr val="49616B"/>
                </a:solidFill>
                <a:latin typeface="Archivo Black"/>
                <a:ea typeface="Archivo Black"/>
                <a:cs typeface="Archivo Black"/>
                <a:sym typeface="Archivo Black"/>
              </a:rPr>
              <a:t> you !</a:t>
            </a:r>
            <a:endParaRPr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AD9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12"/>
          <p:cNvGrpSpPr/>
          <p:nvPr/>
        </p:nvGrpSpPr>
        <p:grpSpPr>
          <a:xfrm>
            <a:off x="6804462" y="3363288"/>
            <a:ext cx="3306074" cy="3306074"/>
            <a:chOff x="0" y="0"/>
            <a:chExt cx="812800" cy="812800"/>
          </a:xfrm>
        </p:grpSpPr>
        <p:sp>
          <p:nvSpPr>
            <p:cNvPr id="268" name="Google Shape;268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961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0" name="Google Shape;270;p12"/>
          <p:cNvGrpSpPr/>
          <p:nvPr/>
        </p:nvGrpSpPr>
        <p:grpSpPr>
          <a:xfrm>
            <a:off x="12577510" y="3363288"/>
            <a:ext cx="3306073" cy="3306074"/>
            <a:chOff x="0" y="0"/>
            <a:chExt cx="812800" cy="812800"/>
          </a:xfrm>
        </p:grpSpPr>
        <p:sp>
          <p:nvSpPr>
            <p:cNvPr id="271" name="Google Shape;271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961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0" name="Google Shape;280;p12"/>
          <p:cNvSpPr txBox="1"/>
          <p:nvPr/>
        </p:nvSpPr>
        <p:spPr>
          <a:xfrm>
            <a:off x="1338644" y="7360613"/>
            <a:ext cx="4065814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49616B"/>
                </a:solidFill>
                <a:latin typeface="Archivo Black"/>
                <a:ea typeface="Archivo Black"/>
                <a:cs typeface="Archivo Black"/>
                <a:sym typeface="Archivo Black"/>
              </a:rPr>
              <a:t>Introduction </a:t>
            </a:r>
            <a:endParaRPr sz="1600" dirty="0"/>
          </a:p>
        </p:txBody>
      </p:sp>
      <p:sp>
        <p:nvSpPr>
          <p:cNvPr id="282" name="Google Shape;282;p12"/>
          <p:cNvSpPr txBox="1"/>
          <p:nvPr/>
        </p:nvSpPr>
        <p:spPr>
          <a:xfrm>
            <a:off x="13162931" y="7269065"/>
            <a:ext cx="4815288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49616B"/>
                </a:solidFill>
                <a:latin typeface="Archivo Black"/>
                <a:sym typeface="Archivo Black"/>
              </a:rPr>
              <a:t>Features</a:t>
            </a:r>
            <a:endParaRPr sz="1600" dirty="0"/>
          </a:p>
        </p:txBody>
      </p:sp>
      <p:sp>
        <p:nvSpPr>
          <p:cNvPr id="284" name="Google Shape;284;p12"/>
          <p:cNvSpPr txBox="1"/>
          <p:nvPr/>
        </p:nvSpPr>
        <p:spPr>
          <a:xfrm>
            <a:off x="1150155" y="1867677"/>
            <a:ext cx="10753182" cy="939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0" i="0" u="none" strike="noStrike" cap="none">
                <a:solidFill>
                  <a:srgbClr val="49616B"/>
                </a:solidFill>
                <a:latin typeface="Archivo Black"/>
                <a:ea typeface="Archivo Black"/>
                <a:cs typeface="Archivo Black"/>
                <a:sym typeface="Archivo Black"/>
              </a:rPr>
              <a:t>TABLE OF CONTENTS</a:t>
            </a:r>
            <a:endParaRPr/>
          </a:p>
        </p:txBody>
      </p:sp>
      <p:grpSp>
        <p:nvGrpSpPr>
          <p:cNvPr id="285" name="Google Shape;285;p12"/>
          <p:cNvGrpSpPr/>
          <p:nvPr/>
        </p:nvGrpSpPr>
        <p:grpSpPr>
          <a:xfrm>
            <a:off x="1028700" y="3363288"/>
            <a:ext cx="3306073" cy="3306074"/>
            <a:chOff x="0" y="0"/>
            <a:chExt cx="812800" cy="812800"/>
          </a:xfrm>
        </p:grpSpPr>
        <p:sp>
          <p:nvSpPr>
            <p:cNvPr id="286" name="Google Shape;286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961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2"/>
            <p:cNvSpPr txBox="1"/>
            <p:nvPr/>
          </p:nvSpPr>
          <p:spPr>
            <a:xfrm>
              <a:off x="76200" y="56834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" name="Google Shape;288;p12"/>
          <p:cNvSpPr txBox="1"/>
          <p:nvPr/>
        </p:nvSpPr>
        <p:spPr>
          <a:xfrm>
            <a:off x="1864115" y="4450362"/>
            <a:ext cx="1692319" cy="120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01</a:t>
            </a:r>
            <a:endParaRPr/>
          </a:p>
        </p:txBody>
      </p:sp>
      <p:sp>
        <p:nvSpPr>
          <p:cNvPr id="289" name="Google Shape;289;p12"/>
          <p:cNvSpPr txBox="1"/>
          <p:nvPr/>
        </p:nvSpPr>
        <p:spPr>
          <a:xfrm>
            <a:off x="7708302" y="4450362"/>
            <a:ext cx="1692319" cy="120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02</a:t>
            </a:r>
            <a:endParaRPr/>
          </a:p>
        </p:txBody>
      </p:sp>
      <p:sp>
        <p:nvSpPr>
          <p:cNvPr id="290" name="Google Shape;290;p12"/>
          <p:cNvSpPr txBox="1"/>
          <p:nvPr/>
        </p:nvSpPr>
        <p:spPr>
          <a:xfrm>
            <a:off x="13541151" y="4450362"/>
            <a:ext cx="1692319" cy="120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03</a:t>
            </a:r>
            <a:endParaRPr/>
          </a:p>
        </p:txBody>
      </p:sp>
      <p:grpSp>
        <p:nvGrpSpPr>
          <p:cNvPr id="291" name="Google Shape;291;p12"/>
          <p:cNvGrpSpPr/>
          <p:nvPr/>
        </p:nvGrpSpPr>
        <p:grpSpPr>
          <a:xfrm rot="-3422155">
            <a:off x="16880960" y="2271365"/>
            <a:ext cx="2228293" cy="613049"/>
            <a:chOff x="0" y="-38100"/>
            <a:chExt cx="586875" cy="161461"/>
          </a:xfrm>
        </p:grpSpPr>
        <p:sp>
          <p:nvSpPr>
            <p:cNvPr id="292" name="Google Shape;292;p12"/>
            <p:cNvSpPr/>
            <p:nvPr/>
          </p:nvSpPr>
          <p:spPr>
            <a:xfrm>
              <a:off x="0" y="0"/>
              <a:ext cx="586875" cy="123361"/>
            </a:xfrm>
            <a:custGeom>
              <a:avLst/>
              <a:gdLst/>
              <a:ahLst/>
              <a:cxnLst/>
              <a:rect l="l" t="t" r="r" b="b"/>
              <a:pathLst>
                <a:path w="586875" h="123361" extrusionOk="0">
                  <a:moveTo>
                    <a:pt x="61681" y="0"/>
                  </a:moveTo>
                  <a:lnTo>
                    <a:pt x="525195" y="0"/>
                  </a:lnTo>
                  <a:cubicBezTo>
                    <a:pt x="541554" y="0"/>
                    <a:pt x="557242" y="6498"/>
                    <a:pt x="568810" y="18066"/>
                  </a:cubicBezTo>
                  <a:cubicBezTo>
                    <a:pt x="580377" y="29633"/>
                    <a:pt x="586875" y="45322"/>
                    <a:pt x="586875" y="61681"/>
                  </a:cubicBezTo>
                  <a:lnTo>
                    <a:pt x="586875" y="61681"/>
                  </a:lnTo>
                  <a:cubicBezTo>
                    <a:pt x="586875" y="95746"/>
                    <a:pt x="559260" y="123361"/>
                    <a:pt x="525195" y="123361"/>
                  </a:cubicBezTo>
                  <a:lnTo>
                    <a:pt x="61681" y="123361"/>
                  </a:lnTo>
                  <a:cubicBezTo>
                    <a:pt x="45322" y="123361"/>
                    <a:pt x="29633" y="116863"/>
                    <a:pt x="18066" y="105296"/>
                  </a:cubicBezTo>
                  <a:cubicBezTo>
                    <a:pt x="6498" y="93728"/>
                    <a:pt x="0" y="78039"/>
                    <a:pt x="0" y="61681"/>
                  </a:cubicBezTo>
                  <a:lnTo>
                    <a:pt x="0" y="61681"/>
                  </a:lnTo>
                  <a:cubicBezTo>
                    <a:pt x="0" y="45322"/>
                    <a:pt x="6498" y="29633"/>
                    <a:pt x="18066" y="18066"/>
                  </a:cubicBezTo>
                  <a:cubicBezTo>
                    <a:pt x="29633" y="6498"/>
                    <a:pt x="45322" y="0"/>
                    <a:pt x="61681" y="0"/>
                  </a:cubicBezTo>
                  <a:close/>
                </a:path>
              </a:pathLst>
            </a:custGeom>
            <a:solidFill>
              <a:srgbClr val="4961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2"/>
            <p:cNvSpPr txBox="1"/>
            <p:nvPr/>
          </p:nvSpPr>
          <p:spPr>
            <a:xfrm>
              <a:off x="0" y="-38100"/>
              <a:ext cx="586875" cy="161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4" name="Google Shape;294;p12"/>
          <p:cNvGrpSpPr/>
          <p:nvPr/>
        </p:nvGrpSpPr>
        <p:grpSpPr>
          <a:xfrm rot="-3357463">
            <a:off x="15667358" y="1790574"/>
            <a:ext cx="3907981" cy="345886"/>
            <a:chOff x="0" y="-38100"/>
            <a:chExt cx="1029263" cy="91097"/>
          </a:xfrm>
        </p:grpSpPr>
        <p:sp>
          <p:nvSpPr>
            <p:cNvPr id="295" name="Google Shape;295;p12"/>
            <p:cNvSpPr/>
            <p:nvPr/>
          </p:nvSpPr>
          <p:spPr>
            <a:xfrm>
              <a:off x="0" y="0"/>
              <a:ext cx="1029263" cy="52997"/>
            </a:xfrm>
            <a:custGeom>
              <a:avLst/>
              <a:gdLst/>
              <a:ahLst/>
              <a:cxnLst/>
              <a:rect l="l" t="t" r="r" b="b"/>
              <a:pathLst>
                <a:path w="1029263" h="52997" extrusionOk="0">
                  <a:moveTo>
                    <a:pt x="26499" y="0"/>
                  </a:moveTo>
                  <a:lnTo>
                    <a:pt x="1002764" y="0"/>
                  </a:lnTo>
                  <a:cubicBezTo>
                    <a:pt x="1017399" y="0"/>
                    <a:pt x="1029263" y="11864"/>
                    <a:pt x="1029263" y="26499"/>
                  </a:cubicBezTo>
                  <a:lnTo>
                    <a:pt x="1029263" y="26499"/>
                  </a:lnTo>
                  <a:cubicBezTo>
                    <a:pt x="1029263" y="41133"/>
                    <a:pt x="1017399" y="52997"/>
                    <a:pt x="1002764" y="52997"/>
                  </a:cubicBezTo>
                  <a:lnTo>
                    <a:pt x="26499" y="52997"/>
                  </a:lnTo>
                  <a:cubicBezTo>
                    <a:pt x="11864" y="52997"/>
                    <a:pt x="0" y="41133"/>
                    <a:pt x="0" y="26499"/>
                  </a:cubicBezTo>
                  <a:lnTo>
                    <a:pt x="0" y="26499"/>
                  </a:lnTo>
                  <a:cubicBezTo>
                    <a:pt x="0" y="11864"/>
                    <a:pt x="11864" y="0"/>
                    <a:pt x="26499" y="0"/>
                  </a:cubicBezTo>
                  <a:close/>
                </a:path>
              </a:pathLst>
            </a:custGeom>
            <a:solidFill>
              <a:srgbClr val="627F8B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2"/>
            <p:cNvSpPr txBox="1"/>
            <p:nvPr/>
          </p:nvSpPr>
          <p:spPr>
            <a:xfrm>
              <a:off x="0" y="-38100"/>
              <a:ext cx="1029263" cy="910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7" name="Google Shape;297;p12"/>
          <p:cNvGrpSpPr/>
          <p:nvPr/>
        </p:nvGrpSpPr>
        <p:grpSpPr>
          <a:xfrm rot="-3342663">
            <a:off x="16330504" y="1804023"/>
            <a:ext cx="1634828" cy="176375"/>
            <a:chOff x="0" y="-38100"/>
            <a:chExt cx="430572" cy="46453"/>
          </a:xfrm>
        </p:grpSpPr>
        <p:sp>
          <p:nvSpPr>
            <p:cNvPr id="298" name="Google Shape;298;p12"/>
            <p:cNvSpPr/>
            <p:nvPr/>
          </p:nvSpPr>
          <p:spPr>
            <a:xfrm>
              <a:off x="0" y="0"/>
              <a:ext cx="430572" cy="8353"/>
            </a:xfrm>
            <a:custGeom>
              <a:avLst/>
              <a:gdLst/>
              <a:ahLst/>
              <a:cxnLst/>
              <a:rect l="l" t="t" r="r" b="b"/>
              <a:pathLst>
                <a:path w="430572" h="8353" extrusionOk="0">
                  <a:moveTo>
                    <a:pt x="4177" y="0"/>
                  </a:moveTo>
                  <a:lnTo>
                    <a:pt x="426396" y="0"/>
                  </a:lnTo>
                  <a:cubicBezTo>
                    <a:pt x="427503" y="0"/>
                    <a:pt x="428566" y="440"/>
                    <a:pt x="429349" y="1223"/>
                  </a:cubicBezTo>
                  <a:cubicBezTo>
                    <a:pt x="430132" y="2007"/>
                    <a:pt x="430572" y="3069"/>
                    <a:pt x="430572" y="4177"/>
                  </a:cubicBezTo>
                  <a:lnTo>
                    <a:pt x="430572" y="4177"/>
                  </a:lnTo>
                  <a:cubicBezTo>
                    <a:pt x="430572" y="5284"/>
                    <a:pt x="430132" y="6347"/>
                    <a:pt x="429349" y="7130"/>
                  </a:cubicBezTo>
                  <a:cubicBezTo>
                    <a:pt x="428566" y="7913"/>
                    <a:pt x="427503" y="8353"/>
                    <a:pt x="426396" y="8353"/>
                  </a:cubicBezTo>
                  <a:lnTo>
                    <a:pt x="4177" y="8353"/>
                  </a:lnTo>
                  <a:cubicBezTo>
                    <a:pt x="3069" y="8353"/>
                    <a:pt x="2007" y="7913"/>
                    <a:pt x="1223" y="7130"/>
                  </a:cubicBezTo>
                  <a:cubicBezTo>
                    <a:pt x="440" y="6347"/>
                    <a:pt x="0" y="5284"/>
                    <a:pt x="0" y="4177"/>
                  </a:cubicBezTo>
                  <a:lnTo>
                    <a:pt x="0" y="4177"/>
                  </a:lnTo>
                  <a:cubicBezTo>
                    <a:pt x="0" y="3069"/>
                    <a:pt x="440" y="2007"/>
                    <a:pt x="1223" y="1223"/>
                  </a:cubicBezTo>
                  <a:cubicBezTo>
                    <a:pt x="2007" y="440"/>
                    <a:pt x="3069" y="0"/>
                    <a:pt x="41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2"/>
            <p:cNvSpPr txBox="1"/>
            <p:nvPr/>
          </p:nvSpPr>
          <p:spPr>
            <a:xfrm>
              <a:off x="0" y="-38100"/>
              <a:ext cx="430572" cy="464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0" name="Google Shape;300;p12"/>
          <p:cNvGrpSpPr/>
          <p:nvPr/>
        </p:nvGrpSpPr>
        <p:grpSpPr>
          <a:xfrm rot="-3422155">
            <a:off x="17060061" y="6145289"/>
            <a:ext cx="513457" cy="643761"/>
            <a:chOff x="0" y="-38100"/>
            <a:chExt cx="135231" cy="169550"/>
          </a:xfrm>
        </p:grpSpPr>
        <p:sp>
          <p:nvSpPr>
            <p:cNvPr id="301" name="Google Shape;301;p12"/>
            <p:cNvSpPr/>
            <p:nvPr/>
          </p:nvSpPr>
          <p:spPr>
            <a:xfrm>
              <a:off x="0" y="0"/>
              <a:ext cx="135231" cy="131450"/>
            </a:xfrm>
            <a:custGeom>
              <a:avLst/>
              <a:gdLst/>
              <a:ahLst/>
              <a:cxnLst/>
              <a:rect l="l" t="t" r="r" b="b"/>
              <a:pathLst>
                <a:path w="135231" h="131450" extrusionOk="0">
                  <a:moveTo>
                    <a:pt x="65725" y="0"/>
                  </a:moveTo>
                  <a:lnTo>
                    <a:pt x="69506" y="0"/>
                  </a:lnTo>
                  <a:cubicBezTo>
                    <a:pt x="86938" y="0"/>
                    <a:pt x="103655" y="6925"/>
                    <a:pt x="115981" y="19250"/>
                  </a:cubicBezTo>
                  <a:cubicBezTo>
                    <a:pt x="128307" y="31576"/>
                    <a:pt x="135231" y="48294"/>
                    <a:pt x="135231" y="65725"/>
                  </a:cubicBezTo>
                  <a:lnTo>
                    <a:pt x="135231" y="65725"/>
                  </a:lnTo>
                  <a:cubicBezTo>
                    <a:pt x="135231" y="102024"/>
                    <a:pt x="105805" y="131450"/>
                    <a:pt x="69506" y="131450"/>
                  </a:cubicBezTo>
                  <a:lnTo>
                    <a:pt x="65725" y="131450"/>
                  </a:lnTo>
                  <a:cubicBezTo>
                    <a:pt x="29426" y="131450"/>
                    <a:pt x="0" y="102024"/>
                    <a:pt x="0" y="65725"/>
                  </a:cubicBezTo>
                  <a:lnTo>
                    <a:pt x="0" y="65725"/>
                  </a:lnTo>
                  <a:cubicBezTo>
                    <a:pt x="0" y="29426"/>
                    <a:pt x="29426" y="0"/>
                    <a:pt x="6572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 cmpd="sng">
              <a:solidFill>
                <a:srgbClr val="627F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2"/>
            <p:cNvSpPr txBox="1"/>
            <p:nvPr/>
          </p:nvSpPr>
          <p:spPr>
            <a:xfrm>
              <a:off x="0" y="-38100"/>
              <a:ext cx="135231" cy="169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3" name="Google Shape;303;p12"/>
          <p:cNvGrpSpPr/>
          <p:nvPr/>
        </p:nvGrpSpPr>
        <p:grpSpPr>
          <a:xfrm>
            <a:off x="15720615" y="9248891"/>
            <a:ext cx="193786" cy="320145"/>
            <a:chOff x="0" y="-38100"/>
            <a:chExt cx="51038" cy="84318"/>
          </a:xfrm>
        </p:grpSpPr>
        <p:sp>
          <p:nvSpPr>
            <p:cNvPr id="304" name="Google Shape;304;p12"/>
            <p:cNvSpPr/>
            <p:nvPr/>
          </p:nvSpPr>
          <p:spPr>
            <a:xfrm>
              <a:off x="0" y="0"/>
              <a:ext cx="51038" cy="46218"/>
            </a:xfrm>
            <a:custGeom>
              <a:avLst/>
              <a:gdLst/>
              <a:ahLst/>
              <a:cxnLst/>
              <a:rect l="l" t="t" r="r" b="b"/>
              <a:pathLst>
                <a:path w="51038" h="46218" extrusionOk="0">
                  <a:moveTo>
                    <a:pt x="0" y="0"/>
                  </a:moveTo>
                  <a:lnTo>
                    <a:pt x="51038" y="0"/>
                  </a:lnTo>
                  <a:lnTo>
                    <a:pt x="51038" y="46218"/>
                  </a:lnTo>
                  <a:lnTo>
                    <a:pt x="0" y="46218"/>
                  </a:lnTo>
                  <a:close/>
                </a:path>
              </a:pathLst>
            </a:custGeom>
            <a:solidFill>
              <a:srgbClr val="49616B"/>
            </a:solidFill>
            <a:ln>
              <a:noFill/>
            </a:ln>
          </p:spPr>
        </p:sp>
        <p:sp>
          <p:nvSpPr>
            <p:cNvPr id="305" name="Google Shape;305;p12"/>
            <p:cNvSpPr txBox="1"/>
            <p:nvPr/>
          </p:nvSpPr>
          <p:spPr>
            <a:xfrm>
              <a:off x="0" y="-38100"/>
              <a:ext cx="51038" cy="843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6" name="Google Shape;306;p12"/>
          <p:cNvGrpSpPr/>
          <p:nvPr/>
        </p:nvGrpSpPr>
        <p:grpSpPr>
          <a:xfrm>
            <a:off x="6610676" y="705122"/>
            <a:ext cx="193786" cy="320145"/>
            <a:chOff x="0" y="-38100"/>
            <a:chExt cx="51038" cy="84318"/>
          </a:xfrm>
        </p:grpSpPr>
        <p:sp>
          <p:nvSpPr>
            <p:cNvPr id="307" name="Google Shape;307;p12"/>
            <p:cNvSpPr/>
            <p:nvPr/>
          </p:nvSpPr>
          <p:spPr>
            <a:xfrm>
              <a:off x="0" y="0"/>
              <a:ext cx="51038" cy="46218"/>
            </a:xfrm>
            <a:custGeom>
              <a:avLst/>
              <a:gdLst/>
              <a:ahLst/>
              <a:cxnLst/>
              <a:rect l="l" t="t" r="r" b="b"/>
              <a:pathLst>
                <a:path w="51038" h="46218" extrusionOk="0">
                  <a:moveTo>
                    <a:pt x="0" y="0"/>
                  </a:moveTo>
                  <a:lnTo>
                    <a:pt x="51038" y="0"/>
                  </a:lnTo>
                  <a:lnTo>
                    <a:pt x="51038" y="46218"/>
                  </a:lnTo>
                  <a:lnTo>
                    <a:pt x="0" y="46218"/>
                  </a:lnTo>
                  <a:close/>
                </a:path>
              </a:pathLst>
            </a:custGeom>
            <a:solidFill>
              <a:srgbClr val="49616B"/>
            </a:solidFill>
            <a:ln>
              <a:noFill/>
            </a:ln>
          </p:spPr>
        </p:sp>
        <p:sp>
          <p:nvSpPr>
            <p:cNvPr id="308" name="Google Shape;308;p12"/>
            <p:cNvSpPr txBox="1"/>
            <p:nvPr/>
          </p:nvSpPr>
          <p:spPr>
            <a:xfrm>
              <a:off x="0" y="-38100"/>
              <a:ext cx="51038" cy="843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9" name="Google Shape;309;p12"/>
          <p:cNvGrpSpPr/>
          <p:nvPr/>
        </p:nvGrpSpPr>
        <p:grpSpPr>
          <a:xfrm>
            <a:off x="15376789" y="9248891"/>
            <a:ext cx="193786" cy="320145"/>
            <a:chOff x="0" y="-38100"/>
            <a:chExt cx="51038" cy="84318"/>
          </a:xfrm>
        </p:grpSpPr>
        <p:sp>
          <p:nvSpPr>
            <p:cNvPr id="310" name="Google Shape;310;p12"/>
            <p:cNvSpPr/>
            <p:nvPr/>
          </p:nvSpPr>
          <p:spPr>
            <a:xfrm>
              <a:off x="0" y="0"/>
              <a:ext cx="51038" cy="46218"/>
            </a:xfrm>
            <a:custGeom>
              <a:avLst/>
              <a:gdLst/>
              <a:ahLst/>
              <a:cxnLst/>
              <a:rect l="l" t="t" r="r" b="b"/>
              <a:pathLst>
                <a:path w="51038" h="46218" extrusionOk="0">
                  <a:moveTo>
                    <a:pt x="0" y="0"/>
                  </a:moveTo>
                  <a:lnTo>
                    <a:pt x="51038" y="0"/>
                  </a:lnTo>
                  <a:lnTo>
                    <a:pt x="51038" y="46218"/>
                  </a:lnTo>
                  <a:lnTo>
                    <a:pt x="0" y="46218"/>
                  </a:lnTo>
                  <a:close/>
                </a:path>
              </a:pathLst>
            </a:custGeom>
            <a:solidFill>
              <a:srgbClr val="49616B"/>
            </a:solidFill>
            <a:ln>
              <a:noFill/>
            </a:ln>
          </p:spPr>
        </p:sp>
        <p:sp>
          <p:nvSpPr>
            <p:cNvPr id="311" name="Google Shape;311;p12"/>
            <p:cNvSpPr txBox="1"/>
            <p:nvPr/>
          </p:nvSpPr>
          <p:spPr>
            <a:xfrm>
              <a:off x="0" y="-38100"/>
              <a:ext cx="51038" cy="843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2" name="Google Shape;312;p12"/>
          <p:cNvGrpSpPr/>
          <p:nvPr/>
        </p:nvGrpSpPr>
        <p:grpSpPr>
          <a:xfrm>
            <a:off x="6266850" y="705122"/>
            <a:ext cx="193786" cy="320145"/>
            <a:chOff x="0" y="-38100"/>
            <a:chExt cx="51038" cy="84318"/>
          </a:xfrm>
        </p:grpSpPr>
        <p:sp>
          <p:nvSpPr>
            <p:cNvPr id="313" name="Google Shape;313;p12"/>
            <p:cNvSpPr/>
            <p:nvPr/>
          </p:nvSpPr>
          <p:spPr>
            <a:xfrm>
              <a:off x="0" y="0"/>
              <a:ext cx="51038" cy="46218"/>
            </a:xfrm>
            <a:custGeom>
              <a:avLst/>
              <a:gdLst/>
              <a:ahLst/>
              <a:cxnLst/>
              <a:rect l="l" t="t" r="r" b="b"/>
              <a:pathLst>
                <a:path w="51038" h="46218" extrusionOk="0">
                  <a:moveTo>
                    <a:pt x="0" y="0"/>
                  </a:moveTo>
                  <a:lnTo>
                    <a:pt x="51038" y="0"/>
                  </a:lnTo>
                  <a:lnTo>
                    <a:pt x="51038" y="46218"/>
                  </a:lnTo>
                  <a:lnTo>
                    <a:pt x="0" y="46218"/>
                  </a:lnTo>
                  <a:close/>
                </a:path>
              </a:pathLst>
            </a:custGeom>
            <a:solidFill>
              <a:srgbClr val="49616B"/>
            </a:solidFill>
            <a:ln>
              <a:noFill/>
            </a:ln>
          </p:spPr>
        </p:sp>
        <p:sp>
          <p:nvSpPr>
            <p:cNvPr id="314" name="Google Shape;314;p12"/>
            <p:cNvSpPr txBox="1"/>
            <p:nvPr/>
          </p:nvSpPr>
          <p:spPr>
            <a:xfrm>
              <a:off x="0" y="-38100"/>
              <a:ext cx="51038" cy="843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5" name="Google Shape;31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000" y="3370124"/>
            <a:ext cx="3116001" cy="3115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4750" y="3286099"/>
            <a:ext cx="3116001" cy="3115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0462" y="3370124"/>
            <a:ext cx="3116001" cy="31159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78;p12">
            <a:extLst>
              <a:ext uri="{FF2B5EF4-FFF2-40B4-BE49-F238E27FC236}">
                <a16:creationId xmlns:a16="http://schemas.microsoft.com/office/drawing/2014/main" id="{AEC6E448-3CFE-1742-7251-0B7EE0AC5ABB}"/>
              </a:ext>
            </a:extLst>
          </p:cNvPr>
          <p:cNvSpPr txBox="1"/>
          <p:nvPr/>
        </p:nvSpPr>
        <p:spPr>
          <a:xfrm>
            <a:off x="6610676" y="7360614"/>
            <a:ext cx="4779201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49616B"/>
                </a:solidFill>
                <a:latin typeface="Archivo Black"/>
                <a:ea typeface="Archivo Black"/>
                <a:cs typeface="Archivo Black"/>
                <a:sym typeface="Archivo Black"/>
              </a:rPr>
              <a:t>Tech Stack used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AD9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42AD7FB-2889-539B-BF17-8114E8E12C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813" b="1"/>
          <a:stretch/>
        </p:blipFill>
        <p:spPr>
          <a:xfrm>
            <a:off x="0" y="2768723"/>
            <a:ext cx="18288000" cy="6603952"/>
          </a:xfrm>
          <a:prstGeom prst="rect">
            <a:avLst/>
          </a:prstGeom>
        </p:spPr>
      </p:pic>
      <p:sp>
        <p:nvSpPr>
          <p:cNvPr id="2" name="Google Shape;376;p14">
            <a:extLst>
              <a:ext uri="{FF2B5EF4-FFF2-40B4-BE49-F238E27FC236}">
                <a16:creationId xmlns:a16="http://schemas.microsoft.com/office/drawing/2014/main" id="{849820E6-EC60-90D8-B034-4F3FBF948728}"/>
              </a:ext>
            </a:extLst>
          </p:cNvPr>
          <p:cNvSpPr txBox="1"/>
          <p:nvPr/>
        </p:nvSpPr>
        <p:spPr>
          <a:xfrm>
            <a:off x="812102" y="914325"/>
            <a:ext cx="16663795" cy="107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dirty="0">
                <a:solidFill>
                  <a:schemeClr val="accent1"/>
                </a:solidFill>
                <a:latin typeface="Archivo Black"/>
                <a:ea typeface="Archivo Black"/>
                <a:cs typeface="Archivo Black"/>
                <a:sym typeface="Archivo Black"/>
              </a:rPr>
              <a:t>A</a:t>
            </a:r>
            <a:r>
              <a:rPr lang="en-US" sz="6999" b="0" i="0" u="none" strike="noStrike" cap="none" dirty="0">
                <a:solidFill>
                  <a:schemeClr val="accent1"/>
                </a:solidFill>
                <a:latin typeface="Archivo Black"/>
                <a:ea typeface="Archivo Black"/>
                <a:cs typeface="Archivo Black"/>
                <a:sym typeface="Archivo Black"/>
              </a:rPr>
              <a:t>bout this project</a:t>
            </a:r>
            <a:endParaRPr lang="en-US" dirty="0">
              <a:solidFill>
                <a:srgbClr val="D2DAD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AD9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600" y="3663613"/>
            <a:ext cx="16389514" cy="61940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14"/>
          <p:cNvGrpSpPr/>
          <p:nvPr/>
        </p:nvGrpSpPr>
        <p:grpSpPr>
          <a:xfrm>
            <a:off x="17588913" y="9591457"/>
            <a:ext cx="193786" cy="320145"/>
            <a:chOff x="0" y="-38100"/>
            <a:chExt cx="51038" cy="84318"/>
          </a:xfrm>
        </p:grpSpPr>
        <p:sp>
          <p:nvSpPr>
            <p:cNvPr id="363" name="Google Shape;363;p14"/>
            <p:cNvSpPr/>
            <p:nvPr/>
          </p:nvSpPr>
          <p:spPr>
            <a:xfrm>
              <a:off x="0" y="0"/>
              <a:ext cx="51038" cy="46218"/>
            </a:xfrm>
            <a:custGeom>
              <a:avLst/>
              <a:gdLst/>
              <a:ahLst/>
              <a:cxnLst/>
              <a:rect l="l" t="t" r="r" b="b"/>
              <a:pathLst>
                <a:path w="51038" h="46218" extrusionOk="0">
                  <a:moveTo>
                    <a:pt x="0" y="0"/>
                  </a:moveTo>
                  <a:lnTo>
                    <a:pt x="51038" y="0"/>
                  </a:lnTo>
                  <a:lnTo>
                    <a:pt x="51038" y="46218"/>
                  </a:lnTo>
                  <a:lnTo>
                    <a:pt x="0" y="46218"/>
                  </a:lnTo>
                  <a:close/>
                </a:path>
              </a:pathLst>
            </a:custGeom>
            <a:solidFill>
              <a:srgbClr val="49616B"/>
            </a:solidFill>
            <a:ln>
              <a:noFill/>
            </a:ln>
          </p:spPr>
        </p:sp>
        <p:sp>
          <p:nvSpPr>
            <p:cNvPr id="364" name="Google Shape;364;p14"/>
            <p:cNvSpPr txBox="1"/>
            <p:nvPr/>
          </p:nvSpPr>
          <p:spPr>
            <a:xfrm>
              <a:off x="0" y="-38100"/>
              <a:ext cx="51038" cy="843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6" name="Google Shape;376;p14"/>
          <p:cNvSpPr txBox="1"/>
          <p:nvPr/>
        </p:nvSpPr>
        <p:spPr>
          <a:xfrm>
            <a:off x="1624204" y="1678600"/>
            <a:ext cx="16663795" cy="107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0" i="0" u="none" strike="noStrike" cap="none" dirty="0">
                <a:solidFill>
                  <a:schemeClr val="accent1"/>
                </a:solidFill>
                <a:latin typeface="Archivo Black"/>
                <a:ea typeface="Archivo Black"/>
                <a:cs typeface="Archivo Black"/>
                <a:sym typeface="Archivo Black"/>
              </a:rPr>
              <a:t>What is customer segmentation?</a:t>
            </a:r>
            <a:r>
              <a:rPr lang="en-US" sz="6999" b="0" i="0" u="none" strike="noStrike" cap="none" dirty="0">
                <a:solidFill>
                  <a:srgbClr val="D2DAD9"/>
                </a:solidFill>
                <a:latin typeface="Archivo Black"/>
                <a:ea typeface="Archivo Black"/>
                <a:cs typeface="Archivo Black"/>
                <a:sym typeface="Archivo Black"/>
              </a:rPr>
              <a:t>? </a:t>
            </a:r>
            <a:endParaRPr lang="en-US" dirty="0">
              <a:solidFill>
                <a:srgbClr val="D2DAD9"/>
              </a:solidFill>
            </a:endParaRPr>
          </a:p>
        </p:txBody>
      </p:sp>
      <p:grpSp>
        <p:nvGrpSpPr>
          <p:cNvPr id="388" name="Google Shape;388;p14"/>
          <p:cNvGrpSpPr/>
          <p:nvPr/>
        </p:nvGrpSpPr>
        <p:grpSpPr>
          <a:xfrm rot="-3422155">
            <a:off x="362221" y="8897063"/>
            <a:ext cx="513457" cy="643761"/>
            <a:chOff x="0" y="-38100"/>
            <a:chExt cx="135231" cy="169550"/>
          </a:xfrm>
        </p:grpSpPr>
        <p:sp>
          <p:nvSpPr>
            <p:cNvPr id="389" name="Google Shape;389;p14"/>
            <p:cNvSpPr/>
            <p:nvPr/>
          </p:nvSpPr>
          <p:spPr>
            <a:xfrm>
              <a:off x="0" y="0"/>
              <a:ext cx="135231" cy="131450"/>
            </a:xfrm>
            <a:custGeom>
              <a:avLst/>
              <a:gdLst/>
              <a:ahLst/>
              <a:cxnLst/>
              <a:rect l="l" t="t" r="r" b="b"/>
              <a:pathLst>
                <a:path w="135231" h="131450" extrusionOk="0">
                  <a:moveTo>
                    <a:pt x="65725" y="0"/>
                  </a:moveTo>
                  <a:lnTo>
                    <a:pt x="69506" y="0"/>
                  </a:lnTo>
                  <a:cubicBezTo>
                    <a:pt x="86938" y="0"/>
                    <a:pt x="103655" y="6925"/>
                    <a:pt x="115981" y="19250"/>
                  </a:cubicBezTo>
                  <a:cubicBezTo>
                    <a:pt x="128307" y="31576"/>
                    <a:pt x="135231" y="48294"/>
                    <a:pt x="135231" y="65725"/>
                  </a:cubicBezTo>
                  <a:lnTo>
                    <a:pt x="135231" y="65725"/>
                  </a:lnTo>
                  <a:cubicBezTo>
                    <a:pt x="135231" y="102024"/>
                    <a:pt x="105805" y="131450"/>
                    <a:pt x="69506" y="131450"/>
                  </a:cubicBezTo>
                  <a:lnTo>
                    <a:pt x="65725" y="131450"/>
                  </a:lnTo>
                  <a:cubicBezTo>
                    <a:pt x="29426" y="131450"/>
                    <a:pt x="0" y="102024"/>
                    <a:pt x="0" y="65725"/>
                  </a:cubicBezTo>
                  <a:lnTo>
                    <a:pt x="0" y="65725"/>
                  </a:lnTo>
                  <a:cubicBezTo>
                    <a:pt x="0" y="29426"/>
                    <a:pt x="29426" y="0"/>
                    <a:pt x="6572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 cmpd="sng">
              <a:solidFill>
                <a:srgbClr val="627F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4"/>
            <p:cNvSpPr txBox="1"/>
            <p:nvPr/>
          </p:nvSpPr>
          <p:spPr>
            <a:xfrm>
              <a:off x="0" y="-38100"/>
              <a:ext cx="135231" cy="169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91" name="Google Shape;39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68209" y="7766125"/>
            <a:ext cx="4678651" cy="4678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8DEFD5-AE99-947E-C933-EBE83870C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84" y="3557859"/>
            <a:ext cx="16381413" cy="62593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AD9"/>
        </a:solidFill>
        <a:effectLst/>
      </p:bgPr>
    </p:bg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7" name="Google Shape;847;p25"/>
          <p:cNvCxnSpPr/>
          <p:nvPr/>
        </p:nvCxnSpPr>
        <p:spPr>
          <a:xfrm>
            <a:off x="1028804" y="5184552"/>
            <a:ext cx="15307836" cy="0"/>
          </a:xfrm>
          <a:prstGeom prst="straightConnector1">
            <a:avLst/>
          </a:prstGeom>
          <a:noFill/>
          <a:ln w="47625" cap="flat" cmpd="sng">
            <a:solidFill>
              <a:srgbClr val="395F6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48" name="Google Shape;848;p25"/>
          <p:cNvGrpSpPr/>
          <p:nvPr/>
        </p:nvGrpSpPr>
        <p:grpSpPr>
          <a:xfrm>
            <a:off x="1028700" y="3921034"/>
            <a:ext cx="2547700" cy="2547700"/>
            <a:chOff x="0" y="0"/>
            <a:chExt cx="812800" cy="812800"/>
          </a:xfrm>
        </p:grpSpPr>
        <p:sp>
          <p:nvSpPr>
            <p:cNvPr id="849" name="Google Shape;849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961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1" name="Google Shape;851;p25"/>
          <p:cNvGrpSpPr/>
          <p:nvPr/>
        </p:nvGrpSpPr>
        <p:grpSpPr>
          <a:xfrm>
            <a:off x="7490260" y="3921034"/>
            <a:ext cx="2547700" cy="2547700"/>
            <a:chOff x="0" y="0"/>
            <a:chExt cx="812800" cy="812800"/>
          </a:xfrm>
        </p:grpSpPr>
        <p:sp>
          <p:nvSpPr>
            <p:cNvPr id="852" name="Google Shape;852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961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4" name="Google Shape;854;p25"/>
          <p:cNvGrpSpPr/>
          <p:nvPr/>
        </p:nvGrpSpPr>
        <p:grpSpPr>
          <a:xfrm>
            <a:off x="13951821" y="3921034"/>
            <a:ext cx="2547700" cy="2547700"/>
            <a:chOff x="0" y="0"/>
            <a:chExt cx="812800" cy="812800"/>
          </a:xfrm>
        </p:grpSpPr>
        <p:sp>
          <p:nvSpPr>
            <p:cNvPr id="855" name="Google Shape;855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961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7" name="Google Shape;857;p25"/>
          <p:cNvGrpSpPr/>
          <p:nvPr/>
        </p:nvGrpSpPr>
        <p:grpSpPr>
          <a:xfrm>
            <a:off x="16534703" y="-78604"/>
            <a:ext cx="2401655" cy="3331099"/>
            <a:chOff x="-155133" y="-104805"/>
            <a:chExt cx="3202206" cy="4441465"/>
          </a:xfrm>
        </p:grpSpPr>
        <p:grpSp>
          <p:nvGrpSpPr>
            <p:cNvPr id="858" name="Google Shape;858;p25"/>
            <p:cNvGrpSpPr/>
            <p:nvPr/>
          </p:nvGrpSpPr>
          <p:grpSpPr>
            <a:xfrm rot="-3422155">
              <a:off x="487774" y="2514338"/>
              <a:ext cx="2883810" cy="793396"/>
              <a:chOff x="0" y="-38100"/>
              <a:chExt cx="586875" cy="161461"/>
            </a:xfrm>
          </p:grpSpPr>
          <p:sp>
            <p:nvSpPr>
              <p:cNvPr id="859" name="Google Shape;859;p25"/>
              <p:cNvSpPr/>
              <p:nvPr/>
            </p:nvSpPr>
            <p:spPr>
              <a:xfrm>
                <a:off x="0" y="0"/>
                <a:ext cx="586875" cy="123361"/>
              </a:xfrm>
              <a:custGeom>
                <a:avLst/>
                <a:gdLst/>
                <a:ahLst/>
                <a:cxnLst/>
                <a:rect l="l" t="t" r="r" b="b"/>
                <a:pathLst>
                  <a:path w="586875" h="123361" extrusionOk="0">
                    <a:moveTo>
                      <a:pt x="61681" y="0"/>
                    </a:moveTo>
                    <a:lnTo>
                      <a:pt x="525195" y="0"/>
                    </a:lnTo>
                    <a:cubicBezTo>
                      <a:pt x="541554" y="0"/>
                      <a:pt x="557242" y="6498"/>
                      <a:pt x="568810" y="18066"/>
                    </a:cubicBezTo>
                    <a:cubicBezTo>
                      <a:pt x="580377" y="29633"/>
                      <a:pt x="586875" y="45322"/>
                      <a:pt x="586875" y="61681"/>
                    </a:cubicBezTo>
                    <a:lnTo>
                      <a:pt x="586875" y="61681"/>
                    </a:lnTo>
                    <a:cubicBezTo>
                      <a:pt x="586875" y="95746"/>
                      <a:pt x="559260" y="123361"/>
                      <a:pt x="525195" y="123361"/>
                    </a:cubicBezTo>
                    <a:lnTo>
                      <a:pt x="61681" y="123361"/>
                    </a:lnTo>
                    <a:cubicBezTo>
                      <a:pt x="45322" y="123361"/>
                      <a:pt x="29633" y="116863"/>
                      <a:pt x="18066" y="105296"/>
                    </a:cubicBezTo>
                    <a:cubicBezTo>
                      <a:pt x="6498" y="93728"/>
                      <a:pt x="0" y="78039"/>
                      <a:pt x="0" y="61681"/>
                    </a:cubicBezTo>
                    <a:lnTo>
                      <a:pt x="0" y="61681"/>
                    </a:lnTo>
                    <a:cubicBezTo>
                      <a:pt x="0" y="45322"/>
                      <a:pt x="6498" y="29633"/>
                      <a:pt x="18066" y="18066"/>
                    </a:cubicBezTo>
                    <a:cubicBezTo>
                      <a:pt x="29633" y="6498"/>
                      <a:pt x="45322" y="0"/>
                      <a:pt x="61681" y="0"/>
                    </a:cubicBezTo>
                    <a:close/>
                  </a:path>
                </a:pathLst>
              </a:custGeom>
              <a:solidFill>
                <a:srgbClr val="4961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25"/>
              <p:cNvSpPr txBox="1"/>
              <p:nvPr/>
            </p:nvSpPr>
            <p:spPr>
              <a:xfrm>
                <a:off x="0" y="-38100"/>
                <a:ext cx="586875" cy="1614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1" name="Google Shape;861;p25"/>
            <p:cNvGrpSpPr/>
            <p:nvPr/>
          </p:nvGrpSpPr>
          <p:grpSpPr>
            <a:xfrm rot="-3357463">
              <a:off x="-1082845" y="1892109"/>
              <a:ext cx="5057628" cy="447636"/>
              <a:chOff x="0" y="-38100"/>
              <a:chExt cx="1029263" cy="91097"/>
            </a:xfrm>
          </p:grpSpPr>
          <p:sp>
            <p:nvSpPr>
              <p:cNvPr id="862" name="Google Shape;862;p25"/>
              <p:cNvSpPr/>
              <p:nvPr/>
            </p:nvSpPr>
            <p:spPr>
              <a:xfrm>
                <a:off x="0" y="0"/>
                <a:ext cx="1029263" cy="52997"/>
              </a:xfrm>
              <a:custGeom>
                <a:avLst/>
                <a:gdLst/>
                <a:ahLst/>
                <a:cxnLst/>
                <a:rect l="l" t="t" r="r" b="b"/>
                <a:pathLst>
                  <a:path w="1029263" h="52997" extrusionOk="0">
                    <a:moveTo>
                      <a:pt x="26499" y="0"/>
                    </a:moveTo>
                    <a:lnTo>
                      <a:pt x="1002764" y="0"/>
                    </a:lnTo>
                    <a:cubicBezTo>
                      <a:pt x="1017399" y="0"/>
                      <a:pt x="1029263" y="11864"/>
                      <a:pt x="1029263" y="26499"/>
                    </a:cubicBezTo>
                    <a:lnTo>
                      <a:pt x="1029263" y="26499"/>
                    </a:lnTo>
                    <a:cubicBezTo>
                      <a:pt x="1029263" y="41133"/>
                      <a:pt x="1017399" y="52997"/>
                      <a:pt x="1002764" y="52997"/>
                    </a:cubicBezTo>
                    <a:lnTo>
                      <a:pt x="26499" y="52997"/>
                    </a:lnTo>
                    <a:cubicBezTo>
                      <a:pt x="11864" y="52997"/>
                      <a:pt x="0" y="41133"/>
                      <a:pt x="0" y="26499"/>
                    </a:cubicBezTo>
                    <a:lnTo>
                      <a:pt x="0" y="26499"/>
                    </a:lnTo>
                    <a:cubicBezTo>
                      <a:pt x="0" y="11864"/>
                      <a:pt x="11864" y="0"/>
                      <a:pt x="26499" y="0"/>
                    </a:cubicBezTo>
                    <a:close/>
                  </a:path>
                </a:pathLst>
              </a:custGeom>
              <a:solidFill>
                <a:srgbClr val="627F8B">
                  <a:alpha val="4980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25"/>
              <p:cNvSpPr txBox="1"/>
              <p:nvPr/>
            </p:nvSpPr>
            <p:spPr>
              <a:xfrm>
                <a:off x="0" y="-38100"/>
                <a:ext cx="1029263" cy="910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4" name="Google Shape;864;p25"/>
            <p:cNvGrpSpPr/>
            <p:nvPr/>
          </p:nvGrpSpPr>
          <p:grpSpPr>
            <a:xfrm rot="-3342663">
              <a:off x="-224616" y="1909510"/>
              <a:ext cx="2115761" cy="228266"/>
              <a:chOff x="0" y="-38100"/>
              <a:chExt cx="430572" cy="46453"/>
            </a:xfrm>
          </p:grpSpPr>
          <p:sp>
            <p:nvSpPr>
              <p:cNvPr id="865" name="Google Shape;865;p25"/>
              <p:cNvSpPr/>
              <p:nvPr/>
            </p:nvSpPr>
            <p:spPr>
              <a:xfrm>
                <a:off x="0" y="0"/>
                <a:ext cx="430572" cy="8353"/>
              </a:xfrm>
              <a:custGeom>
                <a:avLst/>
                <a:gdLst/>
                <a:ahLst/>
                <a:cxnLst/>
                <a:rect l="l" t="t" r="r" b="b"/>
                <a:pathLst>
                  <a:path w="430572" h="8353" extrusionOk="0">
                    <a:moveTo>
                      <a:pt x="4177" y="0"/>
                    </a:moveTo>
                    <a:lnTo>
                      <a:pt x="426396" y="0"/>
                    </a:lnTo>
                    <a:cubicBezTo>
                      <a:pt x="427503" y="0"/>
                      <a:pt x="428566" y="440"/>
                      <a:pt x="429349" y="1223"/>
                    </a:cubicBezTo>
                    <a:cubicBezTo>
                      <a:pt x="430132" y="2007"/>
                      <a:pt x="430572" y="3069"/>
                      <a:pt x="430572" y="4177"/>
                    </a:cubicBezTo>
                    <a:lnTo>
                      <a:pt x="430572" y="4177"/>
                    </a:lnTo>
                    <a:cubicBezTo>
                      <a:pt x="430572" y="5284"/>
                      <a:pt x="430132" y="6347"/>
                      <a:pt x="429349" y="7130"/>
                    </a:cubicBezTo>
                    <a:cubicBezTo>
                      <a:pt x="428566" y="7913"/>
                      <a:pt x="427503" y="8353"/>
                      <a:pt x="426396" y="8353"/>
                    </a:cubicBezTo>
                    <a:lnTo>
                      <a:pt x="4177" y="8353"/>
                    </a:lnTo>
                    <a:cubicBezTo>
                      <a:pt x="3069" y="8353"/>
                      <a:pt x="2007" y="7913"/>
                      <a:pt x="1223" y="7130"/>
                    </a:cubicBezTo>
                    <a:cubicBezTo>
                      <a:pt x="440" y="6347"/>
                      <a:pt x="0" y="5284"/>
                      <a:pt x="0" y="4177"/>
                    </a:cubicBezTo>
                    <a:lnTo>
                      <a:pt x="0" y="4177"/>
                    </a:lnTo>
                    <a:cubicBezTo>
                      <a:pt x="0" y="3069"/>
                      <a:pt x="440" y="2007"/>
                      <a:pt x="1223" y="1223"/>
                    </a:cubicBezTo>
                    <a:cubicBezTo>
                      <a:pt x="2007" y="440"/>
                      <a:pt x="3069" y="0"/>
                      <a:pt x="41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25"/>
              <p:cNvSpPr txBox="1"/>
              <p:nvPr/>
            </p:nvSpPr>
            <p:spPr>
              <a:xfrm>
                <a:off x="0" y="-38100"/>
                <a:ext cx="430572" cy="464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70" name="Google Shape;870;p25"/>
          <p:cNvSpPr/>
          <p:nvPr/>
        </p:nvSpPr>
        <p:spPr>
          <a:xfrm>
            <a:off x="8256561" y="4494350"/>
            <a:ext cx="1281775" cy="1298299"/>
          </a:xfrm>
          <a:custGeom>
            <a:avLst/>
            <a:gdLst/>
            <a:ahLst/>
            <a:cxnLst/>
            <a:rect l="l" t="t" r="r" b="b"/>
            <a:pathLst>
              <a:path w="1281775" h="1298299" extrusionOk="0">
                <a:moveTo>
                  <a:pt x="0" y="0"/>
                </a:moveTo>
                <a:lnTo>
                  <a:pt x="1281775" y="0"/>
                </a:lnTo>
                <a:lnTo>
                  <a:pt x="1281775" y="1298300"/>
                </a:lnTo>
                <a:lnTo>
                  <a:pt x="0" y="1298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75" name="Google Shape;875;p25"/>
          <p:cNvSpPr txBox="1"/>
          <p:nvPr/>
        </p:nvSpPr>
        <p:spPr>
          <a:xfrm>
            <a:off x="494294" y="945148"/>
            <a:ext cx="18120484" cy="107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dirty="0">
                <a:solidFill>
                  <a:srgbClr val="49616B"/>
                </a:solidFill>
                <a:latin typeface="Archivo Black"/>
                <a:ea typeface="Archivo Black"/>
                <a:cs typeface="Archivo Black"/>
                <a:sym typeface="Archivo Black"/>
              </a:rPr>
              <a:t>T</a:t>
            </a:r>
            <a:r>
              <a:rPr lang="en-US" sz="6999" b="0" i="0" u="none" strike="noStrike" cap="none" dirty="0">
                <a:solidFill>
                  <a:srgbClr val="49616B"/>
                </a:solidFill>
                <a:latin typeface="Archivo Black"/>
                <a:ea typeface="Archivo Black"/>
                <a:cs typeface="Archivo Black"/>
                <a:sym typeface="Archivo Black"/>
              </a:rPr>
              <a:t>ypes of Customer segmentation </a:t>
            </a:r>
            <a:endParaRPr dirty="0"/>
          </a:p>
        </p:txBody>
      </p:sp>
      <p:sp>
        <p:nvSpPr>
          <p:cNvPr id="876" name="Google Shape;876;p25"/>
          <p:cNvSpPr txBox="1"/>
          <p:nvPr/>
        </p:nvSpPr>
        <p:spPr>
          <a:xfrm>
            <a:off x="1108187" y="7629906"/>
            <a:ext cx="4524219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49616B"/>
                </a:solidFill>
                <a:latin typeface="Archivo Black"/>
                <a:ea typeface="Archivo Black"/>
                <a:cs typeface="Archivo Black"/>
                <a:sym typeface="Archivo Black"/>
              </a:rPr>
              <a:t>Demographic Segmentation</a:t>
            </a:r>
            <a:endParaRPr dirty="0"/>
          </a:p>
        </p:txBody>
      </p:sp>
      <p:sp>
        <p:nvSpPr>
          <p:cNvPr id="877" name="Google Shape;877;p25"/>
          <p:cNvSpPr txBox="1"/>
          <p:nvPr/>
        </p:nvSpPr>
        <p:spPr>
          <a:xfrm>
            <a:off x="7536371" y="7629906"/>
            <a:ext cx="4524219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49616B"/>
                </a:solidFill>
                <a:latin typeface="Archivo Black"/>
                <a:ea typeface="Archivo Black"/>
                <a:cs typeface="Archivo Black"/>
                <a:sym typeface="Archivo Black"/>
              </a:rPr>
              <a:t>Geographic Segmentation</a:t>
            </a:r>
            <a:endParaRPr dirty="0"/>
          </a:p>
        </p:txBody>
      </p:sp>
      <p:sp>
        <p:nvSpPr>
          <p:cNvPr id="878" name="Google Shape;878;p25"/>
          <p:cNvSpPr txBox="1"/>
          <p:nvPr/>
        </p:nvSpPr>
        <p:spPr>
          <a:xfrm>
            <a:off x="14090559" y="7612829"/>
            <a:ext cx="4524219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49616B"/>
                </a:solidFill>
                <a:latin typeface="Archivo Black"/>
                <a:ea typeface="Archivo Black"/>
                <a:cs typeface="Archivo Black"/>
                <a:sym typeface="Archivo Black"/>
              </a:rPr>
              <a:t>Behavioral Segmentation</a:t>
            </a:r>
            <a:endParaRPr dirty="0"/>
          </a:p>
        </p:txBody>
      </p:sp>
      <p:pic>
        <p:nvPicPr>
          <p:cNvPr id="882" name="Google Shape;88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9000" y="4525814"/>
            <a:ext cx="1281775" cy="1235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89125" y="4423825"/>
            <a:ext cx="1231975" cy="1439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38800" y="3921025"/>
            <a:ext cx="2401675" cy="2407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49375" y="3895175"/>
            <a:ext cx="2401675" cy="2407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89050" y="3921025"/>
            <a:ext cx="2401675" cy="2407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B4ECEE4-954F-8F71-FE56-A90B9053E6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/>
          <a:srcRect l="22452" t="7003" r="27837" b="-905"/>
          <a:stretch/>
        </p:blipFill>
        <p:spPr bwMode="auto">
          <a:xfrm>
            <a:off x="1028699" y="3942249"/>
            <a:ext cx="2547700" cy="25264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0DA06FA7-35F1-0D25-0630-597D49C69D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/>
          <a:srcRect l="-505" t="5943" r="48324" b="7399"/>
          <a:stretch/>
        </p:blipFill>
        <p:spPr bwMode="auto">
          <a:xfrm>
            <a:off x="7511691" y="3921025"/>
            <a:ext cx="2547700" cy="25264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6FF33887-EAB3-63D3-90B8-DF2B47F84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 l="3871" r="3871"/>
          <a:stretch/>
        </p:blipFill>
        <p:spPr bwMode="auto">
          <a:xfrm>
            <a:off x="13951821" y="3931641"/>
            <a:ext cx="2547700" cy="25264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AD9"/>
        </a:solid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98100" y="-8844250"/>
            <a:ext cx="26026801" cy="2610325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16"/>
          <p:cNvSpPr/>
          <p:nvPr/>
        </p:nvSpPr>
        <p:spPr>
          <a:xfrm rot="5400000">
            <a:off x="1104499" y="2415426"/>
            <a:ext cx="8359505" cy="6618289"/>
          </a:xfrm>
          <a:custGeom>
            <a:avLst/>
            <a:gdLst/>
            <a:ahLst/>
            <a:cxnLst/>
            <a:rect l="l" t="t" r="r" b="b"/>
            <a:pathLst>
              <a:path w="1776091" h="1406146" extrusionOk="0">
                <a:moveTo>
                  <a:pt x="92612" y="0"/>
                </a:moveTo>
                <a:lnTo>
                  <a:pt x="1683479" y="0"/>
                </a:lnTo>
                <a:cubicBezTo>
                  <a:pt x="1734627" y="0"/>
                  <a:pt x="1776091" y="41464"/>
                  <a:pt x="1776091" y="92612"/>
                </a:cubicBezTo>
                <a:lnTo>
                  <a:pt x="1776091" y="1313534"/>
                </a:lnTo>
                <a:cubicBezTo>
                  <a:pt x="1776091" y="1364682"/>
                  <a:pt x="1734627" y="1406146"/>
                  <a:pt x="1683479" y="1406146"/>
                </a:cubicBezTo>
                <a:lnTo>
                  <a:pt x="92612" y="1406146"/>
                </a:lnTo>
                <a:cubicBezTo>
                  <a:pt x="41464" y="1406146"/>
                  <a:pt x="0" y="1364682"/>
                  <a:pt x="0" y="1313534"/>
                </a:cubicBezTo>
                <a:lnTo>
                  <a:pt x="0" y="92612"/>
                </a:lnTo>
                <a:cubicBezTo>
                  <a:pt x="0" y="41464"/>
                  <a:pt x="41464" y="0"/>
                  <a:pt x="92612" y="0"/>
                </a:cubicBezTo>
                <a:close/>
              </a:path>
            </a:pathLst>
          </a:custGeom>
          <a:solidFill>
            <a:srgbClr val="49616B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16"/>
          <p:cNvSpPr/>
          <p:nvPr/>
        </p:nvSpPr>
        <p:spPr>
          <a:xfrm rot="5400000">
            <a:off x="9239928" y="2415426"/>
            <a:ext cx="8359505" cy="6618289"/>
          </a:xfrm>
          <a:custGeom>
            <a:avLst/>
            <a:gdLst/>
            <a:ahLst/>
            <a:cxnLst/>
            <a:rect l="l" t="t" r="r" b="b"/>
            <a:pathLst>
              <a:path w="1776091" h="1406146" extrusionOk="0">
                <a:moveTo>
                  <a:pt x="92612" y="0"/>
                </a:moveTo>
                <a:lnTo>
                  <a:pt x="1683479" y="0"/>
                </a:lnTo>
                <a:cubicBezTo>
                  <a:pt x="1734627" y="0"/>
                  <a:pt x="1776091" y="41464"/>
                  <a:pt x="1776091" y="92612"/>
                </a:cubicBezTo>
                <a:lnTo>
                  <a:pt x="1776091" y="1313534"/>
                </a:lnTo>
                <a:cubicBezTo>
                  <a:pt x="1776091" y="1364682"/>
                  <a:pt x="1734627" y="1406146"/>
                  <a:pt x="1683479" y="1406146"/>
                </a:cubicBezTo>
                <a:lnTo>
                  <a:pt x="92612" y="1406146"/>
                </a:lnTo>
                <a:cubicBezTo>
                  <a:pt x="41464" y="1406146"/>
                  <a:pt x="0" y="1364682"/>
                  <a:pt x="0" y="1313534"/>
                </a:cubicBezTo>
                <a:lnTo>
                  <a:pt x="0" y="92612"/>
                </a:lnTo>
                <a:cubicBezTo>
                  <a:pt x="0" y="41464"/>
                  <a:pt x="41464" y="0"/>
                  <a:pt x="92612" y="0"/>
                </a:cubicBezTo>
                <a:close/>
              </a:path>
            </a:pathLst>
          </a:custGeom>
          <a:solidFill>
            <a:srgbClr val="49616B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6"/>
          <p:cNvSpPr txBox="1"/>
          <p:nvPr/>
        </p:nvSpPr>
        <p:spPr>
          <a:xfrm>
            <a:off x="3470862" y="2537713"/>
            <a:ext cx="4584125" cy="107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dirty="0">
                <a:solidFill>
                  <a:srgbClr val="FFFFFF"/>
                </a:solidFill>
                <a:latin typeface="Archivo Black"/>
                <a:sym typeface="Archivo Black"/>
              </a:rPr>
              <a:t>Python </a:t>
            </a:r>
            <a:endParaRPr dirty="0"/>
          </a:p>
        </p:txBody>
      </p:sp>
      <p:sp>
        <p:nvSpPr>
          <p:cNvPr id="455" name="Google Shape;455;p16"/>
          <p:cNvSpPr txBox="1"/>
          <p:nvPr/>
        </p:nvSpPr>
        <p:spPr>
          <a:xfrm>
            <a:off x="11306233" y="2469051"/>
            <a:ext cx="4842984" cy="107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D</a:t>
            </a:r>
            <a:r>
              <a:rPr lang="en-US" sz="6999" b="0" i="0" u="none" strike="noStrike" cap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atabase</a:t>
            </a:r>
            <a:endParaRPr dirty="0"/>
          </a:p>
        </p:txBody>
      </p:sp>
      <p:grpSp>
        <p:nvGrpSpPr>
          <p:cNvPr id="456" name="Google Shape;456;p16"/>
          <p:cNvGrpSpPr/>
          <p:nvPr/>
        </p:nvGrpSpPr>
        <p:grpSpPr>
          <a:xfrm>
            <a:off x="16847080" y="114280"/>
            <a:ext cx="2474314" cy="3431877"/>
            <a:chOff x="-159827" y="-107976"/>
            <a:chExt cx="3299086" cy="4575837"/>
          </a:xfrm>
        </p:grpSpPr>
        <p:grpSp>
          <p:nvGrpSpPr>
            <p:cNvPr id="457" name="Google Shape;457;p16"/>
            <p:cNvGrpSpPr/>
            <p:nvPr/>
          </p:nvGrpSpPr>
          <p:grpSpPr>
            <a:xfrm rot="-3422155">
              <a:off x="502531" y="2590407"/>
              <a:ext cx="2971057" cy="817399"/>
              <a:chOff x="0" y="-38100"/>
              <a:chExt cx="586875" cy="161461"/>
            </a:xfrm>
          </p:grpSpPr>
          <p:sp>
            <p:nvSpPr>
              <p:cNvPr id="458" name="Google Shape;458;p16"/>
              <p:cNvSpPr/>
              <p:nvPr/>
            </p:nvSpPr>
            <p:spPr>
              <a:xfrm>
                <a:off x="0" y="0"/>
                <a:ext cx="586875" cy="123361"/>
              </a:xfrm>
              <a:custGeom>
                <a:avLst/>
                <a:gdLst/>
                <a:ahLst/>
                <a:cxnLst/>
                <a:rect l="l" t="t" r="r" b="b"/>
                <a:pathLst>
                  <a:path w="586875" h="123361" extrusionOk="0">
                    <a:moveTo>
                      <a:pt x="61681" y="0"/>
                    </a:moveTo>
                    <a:lnTo>
                      <a:pt x="525195" y="0"/>
                    </a:lnTo>
                    <a:cubicBezTo>
                      <a:pt x="541554" y="0"/>
                      <a:pt x="557242" y="6498"/>
                      <a:pt x="568810" y="18066"/>
                    </a:cubicBezTo>
                    <a:cubicBezTo>
                      <a:pt x="580377" y="29633"/>
                      <a:pt x="586875" y="45322"/>
                      <a:pt x="586875" y="61681"/>
                    </a:cubicBezTo>
                    <a:lnTo>
                      <a:pt x="586875" y="61681"/>
                    </a:lnTo>
                    <a:cubicBezTo>
                      <a:pt x="586875" y="95746"/>
                      <a:pt x="559260" y="123361"/>
                      <a:pt x="525195" y="123361"/>
                    </a:cubicBezTo>
                    <a:lnTo>
                      <a:pt x="61681" y="123361"/>
                    </a:lnTo>
                    <a:cubicBezTo>
                      <a:pt x="45322" y="123361"/>
                      <a:pt x="29633" y="116863"/>
                      <a:pt x="18066" y="105296"/>
                    </a:cubicBezTo>
                    <a:cubicBezTo>
                      <a:pt x="6498" y="93728"/>
                      <a:pt x="0" y="78039"/>
                      <a:pt x="0" y="61681"/>
                    </a:cubicBezTo>
                    <a:lnTo>
                      <a:pt x="0" y="61681"/>
                    </a:lnTo>
                    <a:cubicBezTo>
                      <a:pt x="0" y="45322"/>
                      <a:pt x="6498" y="29633"/>
                      <a:pt x="18066" y="18066"/>
                    </a:cubicBezTo>
                    <a:cubicBezTo>
                      <a:pt x="29633" y="6498"/>
                      <a:pt x="45322" y="0"/>
                      <a:pt x="61681" y="0"/>
                    </a:cubicBezTo>
                    <a:close/>
                  </a:path>
                </a:pathLst>
              </a:custGeom>
              <a:solidFill>
                <a:srgbClr val="4961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6"/>
              <p:cNvSpPr txBox="1"/>
              <p:nvPr/>
            </p:nvSpPr>
            <p:spPr>
              <a:xfrm>
                <a:off x="0" y="-38100"/>
                <a:ext cx="586875" cy="1614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0" name="Google Shape;460;p16"/>
            <p:cNvGrpSpPr/>
            <p:nvPr/>
          </p:nvGrpSpPr>
          <p:grpSpPr>
            <a:xfrm rot="-3357463">
              <a:off x="-1115605" y="1949353"/>
              <a:ext cx="5210642" cy="461180"/>
              <a:chOff x="0" y="-38100"/>
              <a:chExt cx="1029263" cy="91097"/>
            </a:xfrm>
          </p:grpSpPr>
          <p:sp>
            <p:nvSpPr>
              <p:cNvPr id="461" name="Google Shape;461;p16"/>
              <p:cNvSpPr/>
              <p:nvPr/>
            </p:nvSpPr>
            <p:spPr>
              <a:xfrm>
                <a:off x="0" y="0"/>
                <a:ext cx="1029263" cy="52997"/>
              </a:xfrm>
              <a:custGeom>
                <a:avLst/>
                <a:gdLst/>
                <a:ahLst/>
                <a:cxnLst/>
                <a:rect l="l" t="t" r="r" b="b"/>
                <a:pathLst>
                  <a:path w="1029263" h="52997" extrusionOk="0">
                    <a:moveTo>
                      <a:pt x="26499" y="0"/>
                    </a:moveTo>
                    <a:lnTo>
                      <a:pt x="1002764" y="0"/>
                    </a:lnTo>
                    <a:cubicBezTo>
                      <a:pt x="1017399" y="0"/>
                      <a:pt x="1029263" y="11864"/>
                      <a:pt x="1029263" y="26499"/>
                    </a:cubicBezTo>
                    <a:lnTo>
                      <a:pt x="1029263" y="26499"/>
                    </a:lnTo>
                    <a:cubicBezTo>
                      <a:pt x="1029263" y="41133"/>
                      <a:pt x="1017399" y="52997"/>
                      <a:pt x="1002764" y="52997"/>
                    </a:cubicBezTo>
                    <a:lnTo>
                      <a:pt x="26499" y="52997"/>
                    </a:lnTo>
                    <a:cubicBezTo>
                      <a:pt x="11864" y="52997"/>
                      <a:pt x="0" y="41133"/>
                      <a:pt x="0" y="26499"/>
                    </a:cubicBezTo>
                    <a:lnTo>
                      <a:pt x="0" y="26499"/>
                    </a:lnTo>
                    <a:cubicBezTo>
                      <a:pt x="0" y="11864"/>
                      <a:pt x="11864" y="0"/>
                      <a:pt x="26499" y="0"/>
                    </a:cubicBezTo>
                    <a:close/>
                  </a:path>
                </a:pathLst>
              </a:custGeom>
              <a:solidFill>
                <a:srgbClr val="627F8B">
                  <a:alpha val="4980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6"/>
              <p:cNvSpPr txBox="1"/>
              <p:nvPr/>
            </p:nvSpPr>
            <p:spPr>
              <a:xfrm>
                <a:off x="0" y="-38100"/>
                <a:ext cx="1029263" cy="910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3" name="Google Shape;463;p16"/>
            <p:cNvGrpSpPr/>
            <p:nvPr/>
          </p:nvGrpSpPr>
          <p:grpSpPr>
            <a:xfrm rot="-3342663">
              <a:off x="-231411" y="1967283"/>
              <a:ext cx="2179771" cy="235168"/>
              <a:chOff x="0" y="-38100"/>
              <a:chExt cx="430572" cy="46453"/>
            </a:xfrm>
          </p:grpSpPr>
          <p:sp>
            <p:nvSpPr>
              <p:cNvPr id="464" name="Google Shape;464;p16"/>
              <p:cNvSpPr/>
              <p:nvPr/>
            </p:nvSpPr>
            <p:spPr>
              <a:xfrm>
                <a:off x="0" y="0"/>
                <a:ext cx="430572" cy="8353"/>
              </a:xfrm>
              <a:custGeom>
                <a:avLst/>
                <a:gdLst/>
                <a:ahLst/>
                <a:cxnLst/>
                <a:rect l="l" t="t" r="r" b="b"/>
                <a:pathLst>
                  <a:path w="430572" h="8353" extrusionOk="0">
                    <a:moveTo>
                      <a:pt x="4177" y="0"/>
                    </a:moveTo>
                    <a:lnTo>
                      <a:pt x="426396" y="0"/>
                    </a:lnTo>
                    <a:cubicBezTo>
                      <a:pt x="427503" y="0"/>
                      <a:pt x="428566" y="440"/>
                      <a:pt x="429349" y="1223"/>
                    </a:cubicBezTo>
                    <a:cubicBezTo>
                      <a:pt x="430132" y="2007"/>
                      <a:pt x="430572" y="3069"/>
                      <a:pt x="430572" y="4177"/>
                    </a:cubicBezTo>
                    <a:lnTo>
                      <a:pt x="430572" y="4177"/>
                    </a:lnTo>
                    <a:cubicBezTo>
                      <a:pt x="430572" y="5284"/>
                      <a:pt x="430132" y="6347"/>
                      <a:pt x="429349" y="7130"/>
                    </a:cubicBezTo>
                    <a:cubicBezTo>
                      <a:pt x="428566" y="7913"/>
                      <a:pt x="427503" y="8353"/>
                      <a:pt x="426396" y="8353"/>
                    </a:cubicBezTo>
                    <a:lnTo>
                      <a:pt x="4177" y="8353"/>
                    </a:lnTo>
                    <a:cubicBezTo>
                      <a:pt x="3069" y="8353"/>
                      <a:pt x="2007" y="7913"/>
                      <a:pt x="1223" y="7130"/>
                    </a:cubicBezTo>
                    <a:cubicBezTo>
                      <a:pt x="440" y="6347"/>
                      <a:pt x="0" y="5284"/>
                      <a:pt x="0" y="4177"/>
                    </a:cubicBezTo>
                    <a:lnTo>
                      <a:pt x="0" y="4177"/>
                    </a:lnTo>
                    <a:cubicBezTo>
                      <a:pt x="0" y="3069"/>
                      <a:pt x="440" y="2007"/>
                      <a:pt x="1223" y="1223"/>
                    </a:cubicBezTo>
                    <a:cubicBezTo>
                      <a:pt x="2007" y="440"/>
                      <a:pt x="3069" y="0"/>
                      <a:pt x="41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6"/>
              <p:cNvSpPr txBox="1"/>
              <p:nvPr/>
            </p:nvSpPr>
            <p:spPr>
              <a:xfrm>
                <a:off x="0" y="-38100"/>
                <a:ext cx="430572" cy="464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66" name="Google Shape;466;p16"/>
          <p:cNvGrpSpPr/>
          <p:nvPr/>
        </p:nvGrpSpPr>
        <p:grpSpPr>
          <a:xfrm rot="-3422155">
            <a:off x="17290950" y="8754323"/>
            <a:ext cx="513457" cy="643761"/>
            <a:chOff x="0" y="-38100"/>
            <a:chExt cx="135231" cy="169550"/>
          </a:xfrm>
        </p:grpSpPr>
        <p:sp>
          <p:nvSpPr>
            <p:cNvPr id="467" name="Google Shape;467;p16"/>
            <p:cNvSpPr/>
            <p:nvPr/>
          </p:nvSpPr>
          <p:spPr>
            <a:xfrm>
              <a:off x="0" y="0"/>
              <a:ext cx="135231" cy="131450"/>
            </a:xfrm>
            <a:custGeom>
              <a:avLst/>
              <a:gdLst/>
              <a:ahLst/>
              <a:cxnLst/>
              <a:rect l="l" t="t" r="r" b="b"/>
              <a:pathLst>
                <a:path w="135231" h="131450" extrusionOk="0">
                  <a:moveTo>
                    <a:pt x="65725" y="0"/>
                  </a:moveTo>
                  <a:lnTo>
                    <a:pt x="69506" y="0"/>
                  </a:lnTo>
                  <a:cubicBezTo>
                    <a:pt x="86938" y="0"/>
                    <a:pt x="103655" y="6925"/>
                    <a:pt x="115981" y="19250"/>
                  </a:cubicBezTo>
                  <a:cubicBezTo>
                    <a:pt x="128307" y="31576"/>
                    <a:pt x="135231" y="48294"/>
                    <a:pt x="135231" y="65725"/>
                  </a:cubicBezTo>
                  <a:lnTo>
                    <a:pt x="135231" y="65725"/>
                  </a:lnTo>
                  <a:cubicBezTo>
                    <a:pt x="135231" y="102024"/>
                    <a:pt x="105805" y="131450"/>
                    <a:pt x="69506" y="131450"/>
                  </a:cubicBezTo>
                  <a:lnTo>
                    <a:pt x="65725" y="131450"/>
                  </a:lnTo>
                  <a:cubicBezTo>
                    <a:pt x="29426" y="131450"/>
                    <a:pt x="0" y="102024"/>
                    <a:pt x="0" y="65725"/>
                  </a:cubicBezTo>
                  <a:lnTo>
                    <a:pt x="0" y="65725"/>
                  </a:lnTo>
                  <a:cubicBezTo>
                    <a:pt x="0" y="29426"/>
                    <a:pt x="29426" y="0"/>
                    <a:pt x="6572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 cmpd="sng">
              <a:solidFill>
                <a:srgbClr val="627F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6"/>
            <p:cNvSpPr txBox="1"/>
            <p:nvPr/>
          </p:nvSpPr>
          <p:spPr>
            <a:xfrm>
              <a:off x="0" y="-38100"/>
              <a:ext cx="135231" cy="169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9" name="Google Shape;469;p16"/>
          <p:cNvGrpSpPr/>
          <p:nvPr/>
        </p:nvGrpSpPr>
        <p:grpSpPr>
          <a:xfrm rot="-3422155">
            <a:off x="832741" y="2991545"/>
            <a:ext cx="513457" cy="643761"/>
            <a:chOff x="0" y="-38100"/>
            <a:chExt cx="135231" cy="169550"/>
          </a:xfrm>
        </p:grpSpPr>
        <p:sp>
          <p:nvSpPr>
            <p:cNvPr id="470" name="Google Shape;470;p16"/>
            <p:cNvSpPr/>
            <p:nvPr/>
          </p:nvSpPr>
          <p:spPr>
            <a:xfrm>
              <a:off x="0" y="0"/>
              <a:ext cx="135231" cy="131450"/>
            </a:xfrm>
            <a:custGeom>
              <a:avLst/>
              <a:gdLst/>
              <a:ahLst/>
              <a:cxnLst/>
              <a:rect l="l" t="t" r="r" b="b"/>
              <a:pathLst>
                <a:path w="135231" h="131450" extrusionOk="0">
                  <a:moveTo>
                    <a:pt x="65725" y="0"/>
                  </a:moveTo>
                  <a:lnTo>
                    <a:pt x="69506" y="0"/>
                  </a:lnTo>
                  <a:cubicBezTo>
                    <a:pt x="86938" y="0"/>
                    <a:pt x="103655" y="6925"/>
                    <a:pt x="115981" y="19250"/>
                  </a:cubicBezTo>
                  <a:cubicBezTo>
                    <a:pt x="128307" y="31576"/>
                    <a:pt x="135231" y="48294"/>
                    <a:pt x="135231" y="65725"/>
                  </a:cubicBezTo>
                  <a:lnTo>
                    <a:pt x="135231" y="65725"/>
                  </a:lnTo>
                  <a:cubicBezTo>
                    <a:pt x="135231" y="102024"/>
                    <a:pt x="105805" y="131450"/>
                    <a:pt x="69506" y="131450"/>
                  </a:cubicBezTo>
                  <a:lnTo>
                    <a:pt x="65725" y="131450"/>
                  </a:lnTo>
                  <a:cubicBezTo>
                    <a:pt x="29426" y="131450"/>
                    <a:pt x="0" y="102024"/>
                    <a:pt x="0" y="65725"/>
                  </a:cubicBezTo>
                  <a:lnTo>
                    <a:pt x="0" y="65725"/>
                  </a:lnTo>
                  <a:cubicBezTo>
                    <a:pt x="0" y="29426"/>
                    <a:pt x="29426" y="0"/>
                    <a:pt x="6572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 cmpd="sng">
              <a:solidFill>
                <a:srgbClr val="627F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6"/>
            <p:cNvSpPr txBox="1"/>
            <p:nvPr/>
          </p:nvSpPr>
          <p:spPr>
            <a:xfrm>
              <a:off x="0" y="-38100"/>
              <a:ext cx="135231" cy="169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2" name="Google Shape;472;p16"/>
          <p:cNvGrpSpPr/>
          <p:nvPr/>
        </p:nvGrpSpPr>
        <p:grpSpPr>
          <a:xfrm>
            <a:off x="1144916" y="9234338"/>
            <a:ext cx="193786" cy="320145"/>
            <a:chOff x="0" y="-38100"/>
            <a:chExt cx="51038" cy="84318"/>
          </a:xfrm>
        </p:grpSpPr>
        <p:sp>
          <p:nvSpPr>
            <p:cNvPr id="473" name="Google Shape;473;p16"/>
            <p:cNvSpPr/>
            <p:nvPr/>
          </p:nvSpPr>
          <p:spPr>
            <a:xfrm>
              <a:off x="0" y="0"/>
              <a:ext cx="51038" cy="46218"/>
            </a:xfrm>
            <a:custGeom>
              <a:avLst/>
              <a:gdLst/>
              <a:ahLst/>
              <a:cxnLst/>
              <a:rect l="l" t="t" r="r" b="b"/>
              <a:pathLst>
                <a:path w="51038" h="46218" extrusionOk="0">
                  <a:moveTo>
                    <a:pt x="0" y="0"/>
                  </a:moveTo>
                  <a:lnTo>
                    <a:pt x="51038" y="0"/>
                  </a:lnTo>
                  <a:lnTo>
                    <a:pt x="51038" y="46218"/>
                  </a:lnTo>
                  <a:lnTo>
                    <a:pt x="0" y="46218"/>
                  </a:lnTo>
                  <a:close/>
                </a:path>
              </a:pathLst>
            </a:custGeom>
            <a:solidFill>
              <a:srgbClr val="49616B"/>
            </a:solidFill>
            <a:ln>
              <a:noFill/>
            </a:ln>
          </p:spPr>
        </p:sp>
        <p:sp>
          <p:nvSpPr>
            <p:cNvPr id="474" name="Google Shape;474;p16"/>
            <p:cNvSpPr txBox="1"/>
            <p:nvPr/>
          </p:nvSpPr>
          <p:spPr>
            <a:xfrm>
              <a:off x="0" y="-38100"/>
              <a:ext cx="51038" cy="843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5" name="Google Shape;475;p16"/>
          <p:cNvGrpSpPr/>
          <p:nvPr/>
        </p:nvGrpSpPr>
        <p:grpSpPr>
          <a:xfrm>
            <a:off x="801090" y="9234338"/>
            <a:ext cx="193786" cy="320145"/>
            <a:chOff x="0" y="-38100"/>
            <a:chExt cx="51038" cy="84318"/>
          </a:xfrm>
        </p:grpSpPr>
        <p:sp>
          <p:nvSpPr>
            <p:cNvPr id="476" name="Google Shape;476;p16"/>
            <p:cNvSpPr/>
            <p:nvPr/>
          </p:nvSpPr>
          <p:spPr>
            <a:xfrm>
              <a:off x="0" y="0"/>
              <a:ext cx="51038" cy="46218"/>
            </a:xfrm>
            <a:custGeom>
              <a:avLst/>
              <a:gdLst/>
              <a:ahLst/>
              <a:cxnLst/>
              <a:rect l="l" t="t" r="r" b="b"/>
              <a:pathLst>
                <a:path w="51038" h="46218" extrusionOk="0">
                  <a:moveTo>
                    <a:pt x="0" y="0"/>
                  </a:moveTo>
                  <a:lnTo>
                    <a:pt x="51038" y="0"/>
                  </a:lnTo>
                  <a:lnTo>
                    <a:pt x="51038" y="46218"/>
                  </a:lnTo>
                  <a:lnTo>
                    <a:pt x="0" y="46218"/>
                  </a:lnTo>
                  <a:close/>
                </a:path>
              </a:pathLst>
            </a:custGeom>
            <a:solidFill>
              <a:srgbClr val="49616B"/>
            </a:solidFill>
            <a:ln>
              <a:noFill/>
            </a:ln>
          </p:spPr>
        </p:sp>
        <p:sp>
          <p:nvSpPr>
            <p:cNvPr id="477" name="Google Shape;477;p16"/>
            <p:cNvSpPr txBox="1"/>
            <p:nvPr/>
          </p:nvSpPr>
          <p:spPr>
            <a:xfrm>
              <a:off x="0" y="-38100"/>
              <a:ext cx="51038" cy="843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8" name="Google Shape;478;p16"/>
          <p:cNvSpPr txBox="1"/>
          <p:nvPr/>
        </p:nvSpPr>
        <p:spPr>
          <a:xfrm>
            <a:off x="2753309" y="4203700"/>
            <a:ext cx="4564800" cy="2262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Environments and tools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1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Pandas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Numpy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Sklearn</a:t>
            </a:r>
            <a:endParaRPr lang="en-US" sz="21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Matplotlib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r>
              <a:rPr lang="en-US" sz="2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means</a:t>
            </a:r>
            <a:endParaRPr dirty="0"/>
          </a:p>
        </p:txBody>
      </p:sp>
      <p:sp>
        <p:nvSpPr>
          <p:cNvPr id="479" name="Google Shape;479;p16"/>
          <p:cNvSpPr txBox="1"/>
          <p:nvPr/>
        </p:nvSpPr>
        <p:spPr>
          <a:xfrm>
            <a:off x="11376175" y="4203700"/>
            <a:ext cx="4703100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For connect .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py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file to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databse</a:t>
            </a:r>
            <a:endParaRPr lang="en-US" sz="21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1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MySQL</a:t>
            </a:r>
            <a:endParaRPr dirty="0"/>
          </a:p>
        </p:txBody>
      </p:sp>
      <p:pic>
        <p:nvPicPr>
          <p:cNvPr id="482" name="Google Shape;4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47113" y="8370712"/>
            <a:ext cx="3111225" cy="311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Top 10 Python Libraries - Buff ML">
            <a:extLst>
              <a:ext uri="{FF2B5EF4-FFF2-40B4-BE49-F238E27FC236}">
                <a16:creationId xmlns:a16="http://schemas.microsoft.com/office/drawing/2014/main" id="{7E036C1E-B0F3-E678-C951-84EE86DFC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393" y="6918769"/>
            <a:ext cx="4067716" cy="254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ySQL Database คืออะไร ? - Zixzax Studio">
            <a:extLst>
              <a:ext uri="{FF2B5EF4-FFF2-40B4-BE49-F238E27FC236}">
                <a16:creationId xmlns:a16="http://schemas.microsoft.com/office/drawing/2014/main" id="{9D21CF9C-DBFD-2F2E-D8F3-50C79FB8E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2276" y="7022202"/>
            <a:ext cx="33274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408;p15">
            <a:extLst>
              <a:ext uri="{FF2B5EF4-FFF2-40B4-BE49-F238E27FC236}">
                <a16:creationId xmlns:a16="http://schemas.microsoft.com/office/drawing/2014/main" id="{E0795AB6-0588-1A96-3511-E4A837FD552C}"/>
              </a:ext>
            </a:extLst>
          </p:cNvPr>
          <p:cNvSpPr txBox="1"/>
          <p:nvPr/>
        </p:nvSpPr>
        <p:spPr>
          <a:xfrm>
            <a:off x="5542531" y="234917"/>
            <a:ext cx="987164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u="sng" dirty="0">
                <a:solidFill>
                  <a:srgbClr val="49616B"/>
                </a:solidFill>
                <a:latin typeface="Archivo Black"/>
                <a:sym typeface="Archivo Black"/>
              </a:rPr>
              <a:t>Technology used</a:t>
            </a:r>
            <a:endParaRPr sz="1100" u="sng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AD9"/>
        </a:solidFill>
        <a:effectLst/>
      </p:bgPr>
    </p:bg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23"/>
          <p:cNvSpPr txBox="1"/>
          <p:nvPr/>
        </p:nvSpPr>
        <p:spPr>
          <a:xfrm>
            <a:off x="752145" y="376463"/>
            <a:ext cx="16606775" cy="2154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dirty="0">
                <a:solidFill>
                  <a:srgbClr val="49616B"/>
                </a:solidFill>
                <a:latin typeface="Archivo Black"/>
                <a:ea typeface="Archivo Black"/>
                <a:cs typeface="Archivo Black"/>
                <a:sym typeface="Archivo Black"/>
              </a:rPr>
              <a:t>H</a:t>
            </a:r>
            <a:r>
              <a:rPr lang="en-US" sz="6999" b="0" i="0" u="none" strike="noStrike" cap="none" dirty="0">
                <a:solidFill>
                  <a:srgbClr val="49616B"/>
                </a:solidFill>
                <a:latin typeface="Archivo Black"/>
                <a:ea typeface="Archivo Black"/>
                <a:cs typeface="Archivo Black"/>
                <a:sym typeface="Archivo Black"/>
              </a:rPr>
              <a:t>ow does customer segmentation </a:t>
            </a:r>
            <a:r>
              <a:rPr lang="en-US" sz="6999" dirty="0">
                <a:solidFill>
                  <a:srgbClr val="49616B"/>
                </a:solidFill>
                <a:latin typeface="Archivo Black"/>
                <a:ea typeface="Archivo Black"/>
                <a:cs typeface="Archivo Black"/>
                <a:sym typeface="Archivo Black"/>
              </a:rPr>
              <a:t>work ?</a:t>
            </a:r>
            <a:r>
              <a:rPr lang="en-US" dirty="0"/>
              <a:t> </a:t>
            </a:r>
          </a:p>
        </p:txBody>
      </p:sp>
      <p:grpSp>
        <p:nvGrpSpPr>
          <p:cNvPr id="786" name="Google Shape;786;p23"/>
          <p:cNvGrpSpPr/>
          <p:nvPr/>
        </p:nvGrpSpPr>
        <p:grpSpPr>
          <a:xfrm>
            <a:off x="16692261" y="-492429"/>
            <a:ext cx="2401655" cy="3331099"/>
            <a:chOff x="-155133" y="-104805"/>
            <a:chExt cx="3202206" cy="4441465"/>
          </a:xfrm>
        </p:grpSpPr>
        <p:grpSp>
          <p:nvGrpSpPr>
            <p:cNvPr id="787" name="Google Shape;787;p23"/>
            <p:cNvGrpSpPr/>
            <p:nvPr/>
          </p:nvGrpSpPr>
          <p:grpSpPr>
            <a:xfrm rot="-3422155">
              <a:off x="487774" y="2514338"/>
              <a:ext cx="2883810" cy="793396"/>
              <a:chOff x="0" y="-38100"/>
              <a:chExt cx="586875" cy="161461"/>
            </a:xfrm>
          </p:grpSpPr>
          <p:sp>
            <p:nvSpPr>
              <p:cNvPr id="788" name="Google Shape;788;p23"/>
              <p:cNvSpPr/>
              <p:nvPr/>
            </p:nvSpPr>
            <p:spPr>
              <a:xfrm>
                <a:off x="0" y="0"/>
                <a:ext cx="586875" cy="123361"/>
              </a:xfrm>
              <a:custGeom>
                <a:avLst/>
                <a:gdLst/>
                <a:ahLst/>
                <a:cxnLst/>
                <a:rect l="l" t="t" r="r" b="b"/>
                <a:pathLst>
                  <a:path w="586875" h="123361" extrusionOk="0">
                    <a:moveTo>
                      <a:pt x="61681" y="0"/>
                    </a:moveTo>
                    <a:lnTo>
                      <a:pt x="525195" y="0"/>
                    </a:lnTo>
                    <a:cubicBezTo>
                      <a:pt x="541554" y="0"/>
                      <a:pt x="557242" y="6498"/>
                      <a:pt x="568810" y="18066"/>
                    </a:cubicBezTo>
                    <a:cubicBezTo>
                      <a:pt x="580377" y="29633"/>
                      <a:pt x="586875" y="45322"/>
                      <a:pt x="586875" y="61681"/>
                    </a:cubicBezTo>
                    <a:lnTo>
                      <a:pt x="586875" y="61681"/>
                    </a:lnTo>
                    <a:cubicBezTo>
                      <a:pt x="586875" y="95746"/>
                      <a:pt x="559260" y="123361"/>
                      <a:pt x="525195" y="123361"/>
                    </a:cubicBezTo>
                    <a:lnTo>
                      <a:pt x="61681" y="123361"/>
                    </a:lnTo>
                    <a:cubicBezTo>
                      <a:pt x="45322" y="123361"/>
                      <a:pt x="29633" y="116863"/>
                      <a:pt x="18066" y="105296"/>
                    </a:cubicBezTo>
                    <a:cubicBezTo>
                      <a:pt x="6498" y="93728"/>
                      <a:pt x="0" y="78039"/>
                      <a:pt x="0" y="61681"/>
                    </a:cubicBezTo>
                    <a:lnTo>
                      <a:pt x="0" y="61681"/>
                    </a:lnTo>
                    <a:cubicBezTo>
                      <a:pt x="0" y="45322"/>
                      <a:pt x="6498" y="29633"/>
                      <a:pt x="18066" y="18066"/>
                    </a:cubicBezTo>
                    <a:cubicBezTo>
                      <a:pt x="29633" y="6498"/>
                      <a:pt x="45322" y="0"/>
                      <a:pt x="61681" y="0"/>
                    </a:cubicBezTo>
                    <a:close/>
                  </a:path>
                </a:pathLst>
              </a:custGeom>
              <a:solidFill>
                <a:srgbClr val="4961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23"/>
              <p:cNvSpPr txBox="1"/>
              <p:nvPr/>
            </p:nvSpPr>
            <p:spPr>
              <a:xfrm>
                <a:off x="0" y="-38100"/>
                <a:ext cx="586875" cy="1614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0" name="Google Shape;790;p23"/>
            <p:cNvGrpSpPr/>
            <p:nvPr/>
          </p:nvGrpSpPr>
          <p:grpSpPr>
            <a:xfrm rot="-3357463">
              <a:off x="-1082845" y="1892109"/>
              <a:ext cx="5057628" cy="447636"/>
              <a:chOff x="0" y="-38100"/>
              <a:chExt cx="1029263" cy="91097"/>
            </a:xfrm>
          </p:grpSpPr>
          <p:sp>
            <p:nvSpPr>
              <p:cNvPr id="791" name="Google Shape;791;p23"/>
              <p:cNvSpPr/>
              <p:nvPr/>
            </p:nvSpPr>
            <p:spPr>
              <a:xfrm>
                <a:off x="0" y="0"/>
                <a:ext cx="1029263" cy="52997"/>
              </a:xfrm>
              <a:custGeom>
                <a:avLst/>
                <a:gdLst/>
                <a:ahLst/>
                <a:cxnLst/>
                <a:rect l="l" t="t" r="r" b="b"/>
                <a:pathLst>
                  <a:path w="1029263" h="52997" extrusionOk="0">
                    <a:moveTo>
                      <a:pt x="26499" y="0"/>
                    </a:moveTo>
                    <a:lnTo>
                      <a:pt x="1002764" y="0"/>
                    </a:lnTo>
                    <a:cubicBezTo>
                      <a:pt x="1017399" y="0"/>
                      <a:pt x="1029263" y="11864"/>
                      <a:pt x="1029263" y="26499"/>
                    </a:cubicBezTo>
                    <a:lnTo>
                      <a:pt x="1029263" y="26499"/>
                    </a:lnTo>
                    <a:cubicBezTo>
                      <a:pt x="1029263" y="41133"/>
                      <a:pt x="1017399" y="52997"/>
                      <a:pt x="1002764" y="52997"/>
                    </a:cubicBezTo>
                    <a:lnTo>
                      <a:pt x="26499" y="52997"/>
                    </a:lnTo>
                    <a:cubicBezTo>
                      <a:pt x="11864" y="52997"/>
                      <a:pt x="0" y="41133"/>
                      <a:pt x="0" y="26499"/>
                    </a:cubicBezTo>
                    <a:lnTo>
                      <a:pt x="0" y="26499"/>
                    </a:lnTo>
                    <a:cubicBezTo>
                      <a:pt x="0" y="11864"/>
                      <a:pt x="11864" y="0"/>
                      <a:pt x="26499" y="0"/>
                    </a:cubicBezTo>
                    <a:close/>
                  </a:path>
                </a:pathLst>
              </a:custGeom>
              <a:solidFill>
                <a:srgbClr val="627F8B">
                  <a:alpha val="4980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23"/>
              <p:cNvSpPr txBox="1"/>
              <p:nvPr/>
            </p:nvSpPr>
            <p:spPr>
              <a:xfrm>
                <a:off x="0" y="-38100"/>
                <a:ext cx="1029263" cy="910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3" name="Google Shape;793;p23"/>
            <p:cNvGrpSpPr/>
            <p:nvPr/>
          </p:nvGrpSpPr>
          <p:grpSpPr>
            <a:xfrm rot="-3342663">
              <a:off x="-224616" y="1909510"/>
              <a:ext cx="2115761" cy="228266"/>
              <a:chOff x="0" y="-38100"/>
              <a:chExt cx="430572" cy="46453"/>
            </a:xfrm>
          </p:grpSpPr>
          <p:sp>
            <p:nvSpPr>
              <p:cNvPr id="794" name="Google Shape;794;p23"/>
              <p:cNvSpPr/>
              <p:nvPr/>
            </p:nvSpPr>
            <p:spPr>
              <a:xfrm>
                <a:off x="0" y="0"/>
                <a:ext cx="430572" cy="8353"/>
              </a:xfrm>
              <a:custGeom>
                <a:avLst/>
                <a:gdLst/>
                <a:ahLst/>
                <a:cxnLst/>
                <a:rect l="l" t="t" r="r" b="b"/>
                <a:pathLst>
                  <a:path w="430572" h="8353" extrusionOk="0">
                    <a:moveTo>
                      <a:pt x="4177" y="0"/>
                    </a:moveTo>
                    <a:lnTo>
                      <a:pt x="426396" y="0"/>
                    </a:lnTo>
                    <a:cubicBezTo>
                      <a:pt x="427503" y="0"/>
                      <a:pt x="428566" y="440"/>
                      <a:pt x="429349" y="1223"/>
                    </a:cubicBezTo>
                    <a:cubicBezTo>
                      <a:pt x="430132" y="2007"/>
                      <a:pt x="430572" y="3069"/>
                      <a:pt x="430572" y="4177"/>
                    </a:cubicBezTo>
                    <a:lnTo>
                      <a:pt x="430572" y="4177"/>
                    </a:lnTo>
                    <a:cubicBezTo>
                      <a:pt x="430572" y="5284"/>
                      <a:pt x="430132" y="6347"/>
                      <a:pt x="429349" y="7130"/>
                    </a:cubicBezTo>
                    <a:cubicBezTo>
                      <a:pt x="428566" y="7913"/>
                      <a:pt x="427503" y="8353"/>
                      <a:pt x="426396" y="8353"/>
                    </a:cubicBezTo>
                    <a:lnTo>
                      <a:pt x="4177" y="8353"/>
                    </a:lnTo>
                    <a:cubicBezTo>
                      <a:pt x="3069" y="8353"/>
                      <a:pt x="2007" y="7913"/>
                      <a:pt x="1223" y="7130"/>
                    </a:cubicBezTo>
                    <a:cubicBezTo>
                      <a:pt x="440" y="6347"/>
                      <a:pt x="0" y="5284"/>
                      <a:pt x="0" y="4177"/>
                    </a:cubicBezTo>
                    <a:lnTo>
                      <a:pt x="0" y="4177"/>
                    </a:lnTo>
                    <a:cubicBezTo>
                      <a:pt x="0" y="3069"/>
                      <a:pt x="440" y="2007"/>
                      <a:pt x="1223" y="1223"/>
                    </a:cubicBezTo>
                    <a:cubicBezTo>
                      <a:pt x="2007" y="440"/>
                      <a:pt x="3069" y="0"/>
                      <a:pt x="41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23"/>
              <p:cNvSpPr txBox="1"/>
              <p:nvPr/>
            </p:nvSpPr>
            <p:spPr>
              <a:xfrm>
                <a:off x="0" y="-38100"/>
                <a:ext cx="430572" cy="464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6" name="Google Shape;796;p23"/>
          <p:cNvGrpSpPr/>
          <p:nvPr/>
        </p:nvGrpSpPr>
        <p:grpSpPr>
          <a:xfrm rot="-3422155">
            <a:off x="7432722" y="4782263"/>
            <a:ext cx="513457" cy="643761"/>
            <a:chOff x="0" y="-38100"/>
            <a:chExt cx="135231" cy="169550"/>
          </a:xfrm>
        </p:grpSpPr>
        <p:sp>
          <p:nvSpPr>
            <p:cNvPr id="797" name="Google Shape;797;p23"/>
            <p:cNvSpPr/>
            <p:nvPr/>
          </p:nvSpPr>
          <p:spPr>
            <a:xfrm>
              <a:off x="0" y="0"/>
              <a:ext cx="135231" cy="131450"/>
            </a:xfrm>
            <a:custGeom>
              <a:avLst/>
              <a:gdLst/>
              <a:ahLst/>
              <a:cxnLst/>
              <a:rect l="l" t="t" r="r" b="b"/>
              <a:pathLst>
                <a:path w="135231" h="131450" extrusionOk="0">
                  <a:moveTo>
                    <a:pt x="65725" y="0"/>
                  </a:moveTo>
                  <a:lnTo>
                    <a:pt x="69506" y="0"/>
                  </a:lnTo>
                  <a:cubicBezTo>
                    <a:pt x="86938" y="0"/>
                    <a:pt x="103655" y="6925"/>
                    <a:pt x="115981" y="19250"/>
                  </a:cubicBezTo>
                  <a:cubicBezTo>
                    <a:pt x="128307" y="31576"/>
                    <a:pt x="135231" y="48294"/>
                    <a:pt x="135231" y="65725"/>
                  </a:cubicBezTo>
                  <a:lnTo>
                    <a:pt x="135231" y="65725"/>
                  </a:lnTo>
                  <a:cubicBezTo>
                    <a:pt x="135231" y="102024"/>
                    <a:pt x="105805" y="131450"/>
                    <a:pt x="69506" y="131450"/>
                  </a:cubicBezTo>
                  <a:lnTo>
                    <a:pt x="65725" y="131450"/>
                  </a:lnTo>
                  <a:cubicBezTo>
                    <a:pt x="29426" y="131450"/>
                    <a:pt x="0" y="102024"/>
                    <a:pt x="0" y="65725"/>
                  </a:cubicBezTo>
                  <a:lnTo>
                    <a:pt x="0" y="65725"/>
                  </a:lnTo>
                  <a:cubicBezTo>
                    <a:pt x="0" y="29426"/>
                    <a:pt x="29426" y="0"/>
                    <a:pt x="6572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 cmpd="sng">
              <a:solidFill>
                <a:srgbClr val="627F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3"/>
            <p:cNvSpPr txBox="1"/>
            <p:nvPr/>
          </p:nvSpPr>
          <p:spPr>
            <a:xfrm>
              <a:off x="0" y="-38100"/>
              <a:ext cx="135231" cy="169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9" name="Google Shape;799;p23"/>
          <p:cNvGrpSpPr/>
          <p:nvPr/>
        </p:nvGrpSpPr>
        <p:grpSpPr>
          <a:xfrm>
            <a:off x="5229998" y="8187786"/>
            <a:ext cx="2858840" cy="3467043"/>
            <a:chOff x="-161830" y="-104950"/>
            <a:chExt cx="3811787" cy="4622724"/>
          </a:xfrm>
        </p:grpSpPr>
        <p:grpSp>
          <p:nvGrpSpPr>
            <p:cNvPr id="800" name="Google Shape;800;p23"/>
            <p:cNvGrpSpPr/>
            <p:nvPr/>
          </p:nvGrpSpPr>
          <p:grpSpPr>
            <a:xfrm rot="-3422155">
              <a:off x="1013229" y="2005769"/>
              <a:ext cx="2971057" cy="817399"/>
              <a:chOff x="0" y="-38100"/>
              <a:chExt cx="586875" cy="161461"/>
            </a:xfrm>
          </p:grpSpPr>
          <p:sp>
            <p:nvSpPr>
              <p:cNvPr id="801" name="Google Shape;801;p23"/>
              <p:cNvSpPr/>
              <p:nvPr/>
            </p:nvSpPr>
            <p:spPr>
              <a:xfrm>
                <a:off x="0" y="0"/>
                <a:ext cx="586875" cy="123361"/>
              </a:xfrm>
              <a:custGeom>
                <a:avLst/>
                <a:gdLst/>
                <a:ahLst/>
                <a:cxnLst/>
                <a:rect l="l" t="t" r="r" b="b"/>
                <a:pathLst>
                  <a:path w="586875" h="123361" extrusionOk="0">
                    <a:moveTo>
                      <a:pt x="61681" y="0"/>
                    </a:moveTo>
                    <a:lnTo>
                      <a:pt x="525195" y="0"/>
                    </a:lnTo>
                    <a:cubicBezTo>
                      <a:pt x="541554" y="0"/>
                      <a:pt x="557242" y="6498"/>
                      <a:pt x="568810" y="18066"/>
                    </a:cubicBezTo>
                    <a:cubicBezTo>
                      <a:pt x="580377" y="29633"/>
                      <a:pt x="586875" y="45322"/>
                      <a:pt x="586875" y="61681"/>
                    </a:cubicBezTo>
                    <a:lnTo>
                      <a:pt x="586875" y="61681"/>
                    </a:lnTo>
                    <a:cubicBezTo>
                      <a:pt x="586875" y="95746"/>
                      <a:pt x="559260" y="123361"/>
                      <a:pt x="525195" y="123361"/>
                    </a:cubicBezTo>
                    <a:lnTo>
                      <a:pt x="61681" y="123361"/>
                    </a:lnTo>
                    <a:cubicBezTo>
                      <a:pt x="45322" y="123361"/>
                      <a:pt x="29633" y="116863"/>
                      <a:pt x="18066" y="105296"/>
                    </a:cubicBezTo>
                    <a:cubicBezTo>
                      <a:pt x="6498" y="93728"/>
                      <a:pt x="0" y="78039"/>
                      <a:pt x="0" y="61681"/>
                    </a:cubicBezTo>
                    <a:lnTo>
                      <a:pt x="0" y="61681"/>
                    </a:lnTo>
                    <a:cubicBezTo>
                      <a:pt x="0" y="45322"/>
                      <a:pt x="6498" y="29633"/>
                      <a:pt x="18066" y="18066"/>
                    </a:cubicBezTo>
                    <a:cubicBezTo>
                      <a:pt x="29633" y="6498"/>
                      <a:pt x="45322" y="0"/>
                      <a:pt x="61681" y="0"/>
                    </a:cubicBezTo>
                    <a:close/>
                  </a:path>
                </a:pathLst>
              </a:custGeom>
              <a:solidFill>
                <a:srgbClr val="4961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23"/>
              <p:cNvSpPr txBox="1"/>
              <p:nvPr/>
            </p:nvSpPr>
            <p:spPr>
              <a:xfrm>
                <a:off x="0" y="-38100"/>
                <a:ext cx="586875" cy="1614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3" name="Google Shape;803;p23"/>
            <p:cNvGrpSpPr/>
            <p:nvPr/>
          </p:nvGrpSpPr>
          <p:grpSpPr>
            <a:xfrm rot="-3422155">
              <a:off x="-1156094" y="1975822"/>
              <a:ext cx="5210642" cy="461180"/>
              <a:chOff x="0" y="-38100"/>
              <a:chExt cx="1029263" cy="91097"/>
            </a:xfrm>
          </p:grpSpPr>
          <p:sp>
            <p:nvSpPr>
              <p:cNvPr id="804" name="Google Shape;804;p23"/>
              <p:cNvSpPr/>
              <p:nvPr/>
            </p:nvSpPr>
            <p:spPr>
              <a:xfrm>
                <a:off x="0" y="0"/>
                <a:ext cx="1029263" cy="52997"/>
              </a:xfrm>
              <a:custGeom>
                <a:avLst/>
                <a:gdLst/>
                <a:ahLst/>
                <a:cxnLst/>
                <a:rect l="l" t="t" r="r" b="b"/>
                <a:pathLst>
                  <a:path w="1029263" h="52997" extrusionOk="0">
                    <a:moveTo>
                      <a:pt x="26499" y="0"/>
                    </a:moveTo>
                    <a:lnTo>
                      <a:pt x="1002764" y="0"/>
                    </a:lnTo>
                    <a:cubicBezTo>
                      <a:pt x="1017399" y="0"/>
                      <a:pt x="1029263" y="11864"/>
                      <a:pt x="1029263" y="26499"/>
                    </a:cubicBezTo>
                    <a:lnTo>
                      <a:pt x="1029263" y="26499"/>
                    </a:lnTo>
                    <a:cubicBezTo>
                      <a:pt x="1029263" y="41133"/>
                      <a:pt x="1017399" y="52997"/>
                      <a:pt x="1002764" y="52997"/>
                    </a:cubicBezTo>
                    <a:lnTo>
                      <a:pt x="26499" y="52997"/>
                    </a:lnTo>
                    <a:cubicBezTo>
                      <a:pt x="11864" y="52997"/>
                      <a:pt x="0" y="41133"/>
                      <a:pt x="0" y="26499"/>
                    </a:cubicBezTo>
                    <a:lnTo>
                      <a:pt x="0" y="26499"/>
                    </a:lnTo>
                    <a:cubicBezTo>
                      <a:pt x="0" y="11864"/>
                      <a:pt x="11864" y="0"/>
                      <a:pt x="26499" y="0"/>
                    </a:cubicBezTo>
                    <a:close/>
                  </a:path>
                </a:pathLst>
              </a:custGeom>
              <a:solidFill>
                <a:srgbClr val="627F8B">
                  <a:alpha val="4980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23"/>
              <p:cNvSpPr txBox="1"/>
              <p:nvPr/>
            </p:nvSpPr>
            <p:spPr>
              <a:xfrm>
                <a:off x="0" y="-38100"/>
                <a:ext cx="1029263" cy="910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6" name="Google Shape;806;p23"/>
            <p:cNvGrpSpPr/>
            <p:nvPr/>
          </p:nvGrpSpPr>
          <p:grpSpPr>
            <a:xfrm rot="-3422155">
              <a:off x="-46373" y="1370954"/>
              <a:ext cx="2179771" cy="235168"/>
              <a:chOff x="0" y="-38100"/>
              <a:chExt cx="430572" cy="46453"/>
            </a:xfrm>
          </p:grpSpPr>
          <p:sp>
            <p:nvSpPr>
              <p:cNvPr id="807" name="Google Shape;807;p23"/>
              <p:cNvSpPr/>
              <p:nvPr/>
            </p:nvSpPr>
            <p:spPr>
              <a:xfrm>
                <a:off x="0" y="0"/>
                <a:ext cx="430572" cy="8353"/>
              </a:xfrm>
              <a:custGeom>
                <a:avLst/>
                <a:gdLst/>
                <a:ahLst/>
                <a:cxnLst/>
                <a:rect l="l" t="t" r="r" b="b"/>
                <a:pathLst>
                  <a:path w="430572" h="8353" extrusionOk="0">
                    <a:moveTo>
                      <a:pt x="4177" y="0"/>
                    </a:moveTo>
                    <a:lnTo>
                      <a:pt x="426396" y="0"/>
                    </a:lnTo>
                    <a:cubicBezTo>
                      <a:pt x="427503" y="0"/>
                      <a:pt x="428566" y="440"/>
                      <a:pt x="429349" y="1223"/>
                    </a:cubicBezTo>
                    <a:cubicBezTo>
                      <a:pt x="430132" y="2007"/>
                      <a:pt x="430572" y="3069"/>
                      <a:pt x="430572" y="4177"/>
                    </a:cubicBezTo>
                    <a:lnTo>
                      <a:pt x="430572" y="4177"/>
                    </a:lnTo>
                    <a:cubicBezTo>
                      <a:pt x="430572" y="5284"/>
                      <a:pt x="430132" y="6347"/>
                      <a:pt x="429349" y="7130"/>
                    </a:cubicBezTo>
                    <a:cubicBezTo>
                      <a:pt x="428566" y="7913"/>
                      <a:pt x="427503" y="8353"/>
                      <a:pt x="426396" y="8353"/>
                    </a:cubicBezTo>
                    <a:lnTo>
                      <a:pt x="4177" y="8353"/>
                    </a:lnTo>
                    <a:cubicBezTo>
                      <a:pt x="3069" y="8353"/>
                      <a:pt x="2007" y="7913"/>
                      <a:pt x="1223" y="7130"/>
                    </a:cubicBezTo>
                    <a:cubicBezTo>
                      <a:pt x="440" y="6347"/>
                      <a:pt x="0" y="5284"/>
                      <a:pt x="0" y="4177"/>
                    </a:cubicBezTo>
                    <a:lnTo>
                      <a:pt x="0" y="4177"/>
                    </a:lnTo>
                    <a:cubicBezTo>
                      <a:pt x="0" y="3069"/>
                      <a:pt x="440" y="2007"/>
                      <a:pt x="1223" y="1223"/>
                    </a:cubicBezTo>
                    <a:cubicBezTo>
                      <a:pt x="2007" y="440"/>
                      <a:pt x="3069" y="0"/>
                      <a:pt x="41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23"/>
              <p:cNvSpPr txBox="1"/>
              <p:nvPr/>
            </p:nvSpPr>
            <p:spPr>
              <a:xfrm>
                <a:off x="0" y="-38100"/>
                <a:ext cx="430572" cy="464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16E2FD5-154A-6E19-3F06-409D27946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938" y="2959415"/>
            <a:ext cx="11548691" cy="65330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AD9"/>
        </a:solidFill>
        <a:effectLst/>
      </p:bgPr>
    </p:bg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20"/>
          <p:cNvSpPr txBox="1"/>
          <p:nvPr/>
        </p:nvSpPr>
        <p:spPr>
          <a:xfrm>
            <a:off x="594568" y="446314"/>
            <a:ext cx="15831369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6000" dirty="0">
                <a:solidFill>
                  <a:srgbClr val="49616B"/>
                </a:solidFill>
                <a:latin typeface="Archivo Black"/>
                <a:ea typeface="Archivo Black"/>
                <a:cs typeface="Archivo Black"/>
                <a:sym typeface="Archivo Black"/>
              </a:rPr>
              <a:t>W</a:t>
            </a:r>
            <a:r>
              <a:rPr lang="en-US" sz="6000" b="0" i="0" u="none" strike="noStrike" cap="none" dirty="0">
                <a:solidFill>
                  <a:srgbClr val="49616B"/>
                </a:solidFill>
                <a:latin typeface="Archivo Black"/>
                <a:ea typeface="Archivo Black"/>
                <a:cs typeface="Archivo Black"/>
                <a:sym typeface="Archivo Black"/>
              </a:rPr>
              <a:t>hy k-means clustering </a:t>
            </a:r>
            <a:r>
              <a:rPr lang="en-IN" sz="7200" b="1" i="0" dirty="0">
                <a:solidFill>
                  <a:srgbClr val="273239"/>
                </a:solidFill>
                <a:effectLst/>
                <a:latin typeface="Source Sans 3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>
                <a:solidFill>
                  <a:srgbClr val="49616B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1843B8-DE20-3F52-9EF9-D8A8EEBC5B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538"/>
          <a:stretch/>
        </p:blipFill>
        <p:spPr>
          <a:xfrm>
            <a:off x="796850" y="3908799"/>
            <a:ext cx="15754316" cy="57621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88CBE1-E774-801F-1CA5-F33CAE21080B}"/>
              </a:ext>
            </a:extLst>
          </p:cNvPr>
          <p:cNvSpPr txBox="1"/>
          <p:nvPr/>
        </p:nvSpPr>
        <p:spPr>
          <a:xfrm>
            <a:off x="469338" y="1992889"/>
            <a:ext cx="160818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73239"/>
                </a:solidFill>
                <a:effectLst/>
                <a:latin typeface="Montserrat SemiBold" panose="00000700000000000000" pitchFamily="2" charset="0"/>
              </a:rPr>
              <a:t>K-means clustering is a technique used to organize data into </a:t>
            </a:r>
            <a:r>
              <a:rPr lang="en-US" sz="1800" b="1" i="0" dirty="0">
                <a:solidFill>
                  <a:srgbClr val="273239"/>
                </a:solidFill>
                <a:effectLst/>
                <a:latin typeface="Montserrat SemiBold" panose="00000700000000000000" pitchFamily="2" charset="0"/>
              </a:rPr>
              <a:t>groups based on their similarity</a:t>
            </a:r>
            <a:r>
              <a:rPr lang="en-US" sz="1800" b="0" i="0" dirty="0">
                <a:solidFill>
                  <a:srgbClr val="273239"/>
                </a:solidFill>
                <a:effectLst/>
                <a:latin typeface="Montserrat SemiBold" panose="00000700000000000000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273239"/>
              </a:solidFill>
              <a:effectLst/>
              <a:latin typeface="Montserrat SemiBold" panose="000007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73239"/>
                </a:solidFill>
                <a:effectLst/>
                <a:latin typeface="Montserrat SemiBold" panose="00000700000000000000" pitchFamily="2" charset="0"/>
              </a:rPr>
              <a:t>For example, </a:t>
            </a:r>
            <a:r>
              <a:rPr lang="en-US" sz="1800" b="1" i="0" dirty="0">
                <a:solidFill>
                  <a:srgbClr val="273239"/>
                </a:solidFill>
                <a:effectLst/>
                <a:latin typeface="Montserrat SemiBold" panose="00000700000000000000" pitchFamily="2" charset="0"/>
              </a:rPr>
              <a:t>online store uses K-Means to group customers based on purchase frequency and spending creating segments like Budget Shoppers, Frequent Buyers and Big Spenders for personalized marketing.</a:t>
            </a:r>
            <a:endParaRPr lang="en-IN" sz="1800" dirty="0">
              <a:latin typeface="Montserrat SemiBold" panose="00000700000000000000" pitchFamily="2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AD9"/>
        </a:solidFill>
        <a:effectLst/>
      </p:bgPr>
    </p:bg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867275" y="-11776475"/>
            <a:ext cx="28783649" cy="28839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4" name="Google Shape;684;p21"/>
          <p:cNvGrpSpPr/>
          <p:nvPr/>
        </p:nvGrpSpPr>
        <p:grpSpPr>
          <a:xfrm>
            <a:off x="16484820" y="1106117"/>
            <a:ext cx="193786" cy="320145"/>
            <a:chOff x="0" y="-38100"/>
            <a:chExt cx="51038" cy="84318"/>
          </a:xfrm>
        </p:grpSpPr>
        <p:sp>
          <p:nvSpPr>
            <p:cNvPr id="685" name="Google Shape;685;p21"/>
            <p:cNvSpPr/>
            <p:nvPr/>
          </p:nvSpPr>
          <p:spPr>
            <a:xfrm>
              <a:off x="0" y="0"/>
              <a:ext cx="51038" cy="46218"/>
            </a:xfrm>
            <a:custGeom>
              <a:avLst/>
              <a:gdLst/>
              <a:ahLst/>
              <a:cxnLst/>
              <a:rect l="l" t="t" r="r" b="b"/>
              <a:pathLst>
                <a:path w="51038" h="46218" extrusionOk="0">
                  <a:moveTo>
                    <a:pt x="0" y="0"/>
                  </a:moveTo>
                  <a:lnTo>
                    <a:pt x="51038" y="0"/>
                  </a:lnTo>
                  <a:lnTo>
                    <a:pt x="51038" y="46218"/>
                  </a:lnTo>
                  <a:lnTo>
                    <a:pt x="0" y="46218"/>
                  </a:lnTo>
                  <a:close/>
                </a:path>
              </a:pathLst>
            </a:custGeom>
            <a:solidFill>
              <a:srgbClr val="49616B"/>
            </a:solidFill>
            <a:ln>
              <a:noFill/>
            </a:ln>
          </p:spPr>
        </p:sp>
        <p:sp>
          <p:nvSpPr>
            <p:cNvPr id="686" name="Google Shape;686;p21"/>
            <p:cNvSpPr txBox="1"/>
            <p:nvPr/>
          </p:nvSpPr>
          <p:spPr>
            <a:xfrm>
              <a:off x="0" y="-38100"/>
              <a:ext cx="51038" cy="843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7" name="Google Shape;687;p21"/>
          <p:cNvGrpSpPr/>
          <p:nvPr/>
        </p:nvGrpSpPr>
        <p:grpSpPr>
          <a:xfrm>
            <a:off x="16140994" y="1106117"/>
            <a:ext cx="193786" cy="320145"/>
            <a:chOff x="0" y="-38100"/>
            <a:chExt cx="51038" cy="84318"/>
          </a:xfrm>
        </p:grpSpPr>
        <p:sp>
          <p:nvSpPr>
            <p:cNvPr id="688" name="Google Shape;688;p21"/>
            <p:cNvSpPr/>
            <p:nvPr/>
          </p:nvSpPr>
          <p:spPr>
            <a:xfrm>
              <a:off x="0" y="0"/>
              <a:ext cx="51038" cy="46218"/>
            </a:xfrm>
            <a:custGeom>
              <a:avLst/>
              <a:gdLst/>
              <a:ahLst/>
              <a:cxnLst/>
              <a:rect l="l" t="t" r="r" b="b"/>
              <a:pathLst>
                <a:path w="51038" h="46218" extrusionOk="0">
                  <a:moveTo>
                    <a:pt x="0" y="0"/>
                  </a:moveTo>
                  <a:lnTo>
                    <a:pt x="51038" y="0"/>
                  </a:lnTo>
                  <a:lnTo>
                    <a:pt x="51038" y="46218"/>
                  </a:lnTo>
                  <a:lnTo>
                    <a:pt x="0" y="46218"/>
                  </a:lnTo>
                  <a:close/>
                </a:path>
              </a:pathLst>
            </a:custGeom>
            <a:solidFill>
              <a:srgbClr val="49616B"/>
            </a:solidFill>
            <a:ln>
              <a:noFill/>
            </a:ln>
          </p:spPr>
        </p:sp>
        <p:sp>
          <p:nvSpPr>
            <p:cNvPr id="689" name="Google Shape;689;p21"/>
            <p:cNvSpPr txBox="1"/>
            <p:nvPr/>
          </p:nvSpPr>
          <p:spPr>
            <a:xfrm>
              <a:off x="0" y="-38100"/>
              <a:ext cx="51038" cy="843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0" name="Google Shape;690;p21"/>
          <p:cNvSpPr/>
          <p:nvPr/>
        </p:nvSpPr>
        <p:spPr>
          <a:xfrm>
            <a:off x="1028700" y="3209298"/>
            <a:ext cx="7290348" cy="2858954"/>
          </a:xfrm>
          <a:custGeom>
            <a:avLst/>
            <a:gdLst/>
            <a:ahLst/>
            <a:cxnLst/>
            <a:rect l="l" t="t" r="r" b="b"/>
            <a:pathLst>
              <a:path w="1884174" h="738890" extrusionOk="0">
                <a:moveTo>
                  <a:pt x="106194" y="0"/>
                </a:moveTo>
                <a:lnTo>
                  <a:pt x="1777980" y="0"/>
                </a:lnTo>
                <a:cubicBezTo>
                  <a:pt x="1806144" y="0"/>
                  <a:pt x="1833155" y="11188"/>
                  <a:pt x="1853071" y="31104"/>
                </a:cubicBezTo>
                <a:cubicBezTo>
                  <a:pt x="1872986" y="51019"/>
                  <a:pt x="1884174" y="78030"/>
                  <a:pt x="1884174" y="106194"/>
                </a:cubicBezTo>
                <a:lnTo>
                  <a:pt x="1884174" y="632696"/>
                </a:lnTo>
                <a:cubicBezTo>
                  <a:pt x="1884174" y="691345"/>
                  <a:pt x="1836629" y="738890"/>
                  <a:pt x="1777980" y="738890"/>
                </a:cubicBezTo>
                <a:lnTo>
                  <a:pt x="106194" y="738890"/>
                </a:lnTo>
                <a:cubicBezTo>
                  <a:pt x="47545" y="738890"/>
                  <a:pt x="0" y="691345"/>
                  <a:pt x="0" y="632696"/>
                </a:cubicBezTo>
                <a:lnTo>
                  <a:pt x="0" y="106194"/>
                </a:lnTo>
                <a:cubicBezTo>
                  <a:pt x="0" y="47545"/>
                  <a:pt x="47545" y="0"/>
                  <a:pt x="106194" y="0"/>
                </a:cubicBezTo>
                <a:close/>
              </a:path>
            </a:pathLst>
          </a:custGeom>
          <a:solidFill>
            <a:srgbClr val="49616B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21"/>
          <p:cNvSpPr/>
          <p:nvPr/>
        </p:nvSpPr>
        <p:spPr>
          <a:xfrm>
            <a:off x="9798480" y="3209298"/>
            <a:ext cx="7290348" cy="2858954"/>
          </a:xfrm>
          <a:custGeom>
            <a:avLst/>
            <a:gdLst/>
            <a:ahLst/>
            <a:cxnLst/>
            <a:rect l="l" t="t" r="r" b="b"/>
            <a:pathLst>
              <a:path w="1884174" h="738890" extrusionOk="0">
                <a:moveTo>
                  <a:pt x="106194" y="0"/>
                </a:moveTo>
                <a:lnTo>
                  <a:pt x="1777980" y="0"/>
                </a:lnTo>
                <a:cubicBezTo>
                  <a:pt x="1806144" y="0"/>
                  <a:pt x="1833155" y="11188"/>
                  <a:pt x="1853071" y="31104"/>
                </a:cubicBezTo>
                <a:cubicBezTo>
                  <a:pt x="1872986" y="51019"/>
                  <a:pt x="1884174" y="78030"/>
                  <a:pt x="1884174" y="106194"/>
                </a:cubicBezTo>
                <a:lnTo>
                  <a:pt x="1884174" y="632696"/>
                </a:lnTo>
                <a:cubicBezTo>
                  <a:pt x="1884174" y="691345"/>
                  <a:pt x="1836629" y="738890"/>
                  <a:pt x="1777980" y="738890"/>
                </a:cubicBezTo>
                <a:lnTo>
                  <a:pt x="106194" y="738890"/>
                </a:lnTo>
                <a:cubicBezTo>
                  <a:pt x="47545" y="738890"/>
                  <a:pt x="0" y="691345"/>
                  <a:pt x="0" y="632696"/>
                </a:cubicBezTo>
                <a:lnTo>
                  <a:pt x="0" y="106194"/>
                </a:lnTo>
                <a:cubicBezTo>
                  <a:pt x="0" y="47545"/>
                  <a:pt x="47545" y="0"/>
                  <a:pt x="106194" y="0"/>
                </a:cubicBezTo>
                <a:close/>
              </a:path>
            </a:pathLst>
          </a:custGeom>
          <a:solidFill>
            <a:srgbClr val="49616B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21"/>
          <p:cNvSpPr/>
          <p:nvPr/>
        </p:nvSpPr>
        <p:spPr>
          <a:xfrm>
            <a:off x="1028700" y="6477827"/>
            <a:ext cx="7290348" cy="2858954"/>
          </a:xfrm>
          <a:custGeom>
            <a:avLst/>
            <a:gdLst/>
            <a:ahLst/>
            <a:cxnLst/>
            <a:rect l="l" t="t" r="r" b="b"/>
            <a:pathLst>
              <a:path w="1884174" h="738890" extrusionOk="0">
                <a:moveTo>
                  <a:pt x="106194" y="0"/>
                </a:moveTo>
                <a:lnTo>
                  <a:pt x="1777980" y="0"/>
                </a:lnTo>
                <a:cubicBezTo>
                  <a:pt x="1806144" y="0"/>
                  <a:pt x="1833155" y="11188"/>
                  <a:pt x="1853071" y="31104"/>
                </a:cubicBezTo>
                <a:cubicBezTo>
                  <a:pt x="1872986" y="51019"/>
                  <a:pt x="1884174" y="78030"/>
                  <a:pt x="1884174" y="106194"/>
                </a:cubicBezTo>
                <a:lnTo>
                  <a:pt x="1884174" y="632696"/>
                </a:lnTo>
                <a:cubicBezTo>
                  <a:pt x="1884174" y="691345"/>
                  <a:pt x="1836629" y="738890"/>
                  <a:pt x="1777980" y="738890"/>
                </a:cubicBezTo>
                <a:lnTo>
                  <a:pt x="106194" y="738890"/>
                </a:lnTo>
                <a:cubicBezTo>
                  <a:pt x="47545" y="738890"/>
                  <a:pt x="0" y="691345"/>
                  <a:pt x="0" y="632696"/>
                </a:cubicBezTo>
                <a:lnTo>
                  <a:pt x="0" y="106194"/>
                </a:lnTo>
                <a:cubicBezTo>
                  <a:pt x="0" y="47545"/>
                  <a:pt x="47545" y="0"/>
                  <a:pt x="106194" y="0"/>
                </a:cubicBezTo>
                <a:close/>
              </a:path>
            </a:pathLst>
          </a:custGeom>
          <a:solidFill>
            <a:srgbClr val="49616B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21"/>
          <p:cNvSpPr/>
          <p:nvPr/>
        </p:nvSpPr>
        <p:spPr>
          <a:xfrm>
            <a:off x="9798480" y="6477827"/>
            <a:ext cx="7290348" cy="2858954"/>
          </a:xfrm>
          <a:custGeom>
            <a:avLst/>
            <a:gdLst/>
            <a:ahLst/>
            <a:cxnLst/>
            <a:rect l="l" t="t" r="r" b="b"/>
            <a:pathLst>
              <a:path w="1884174" h="738890" extrusionOk="0">
                <a:moveTo>
                  <a:pt x="106194" y="0"/>
                </a:moveTo>
                <a:lnTo>
                  <a:pt x="1777980" y="0"/>
                </a:lnTo>
                <a:cubicBezTo>
                  <a:pt x="1806144" y="0"/>
                  <a:pt x="1833155" y="11188"/>
                  <a:pt x="1853071" y="31104"/>
                </a:cubicBezTo>
                <a:cubicBezTo>
                  <a:pt x="1872986" y="51019"/>
                  <a:pt x="1884174" y="78030"/>
                  <a:pt x="1884174" y="106194"/>
                </a:cubicBezTo>
                <a:lnTo>
                  <a:pt x="1884174" y="632696"/>
                </a:lnTo>
                <a:cubicBezTo>
                  <a:pt x="1884174" y="691345"/>
                  <a:pt x="1836629" y="738890"/>
                  <a:pt x="1777980" y="738890"/>
                </a:cubicBezTo>
                <a:lnTo>
                  <a:pt x="106194" y="738890"/>
                </a:lnTo>
                <a:cubicBezTo>
                  <a:pt x="47545" y="738890"/>
                  <a:pt x="0" y="691345"/>
                  <a:pt x="0" y="632696"/>
                </a:cubicBezTo>
                <a:lnTo>
                  <a:pt x="0" y="106194"/>
                </a:lnTo>
                <a:cubicBezTo>
                  <a:pt x="0" y="47545"/>
                  <a:pt x="47545" y="0"/>
                  <a:pt x="106194" y="0"/>
                </a:cubicBezTo>
                <a:close/>
              </a:path>
            </a:pathLst>
          </a:custGeom>
          <a:solidFill>
            <a:srgbClr val="49616B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4" name="Google Shape;694;p21"/>
          <p:cNvGrpSpPr/>
          <p:nvPr/>
        </p:nvGrpSpPr>
        <p:grpSpPr>
          <a:xfrm>
            <a:off x="5810544" y="-1909325"/>
            <a:ext cx="2401655" cy="3331099"/>
            <a:chOff x="-155133" y="-104805"/>
            <a:chExt cx="3202206" cy="4441465"/>
          </a:xfrm>
        </p:grpSpPr>
        <p:grpSp>
          <p:nvGrpSpPr>
            <p:cNvPr id="695" name="Google Shape;695;p21"/>
            <p:cNvGrpSpPr/>
            <p:nvPr/>
          </p:nvGrpSpPr>
          <p:grpSpPr>
            <a:xfrm rot="-3422155">
              <a:off x="487774" y="2514338"/>
              <a:ext cx="2883810" cy="793396"/>
              <a:chOff x="0" y="-38100"/>
              <a:chExt cx="586875" cy="161461"/>
            </a:xfrm>
          </p:grpSpPr>
          <p:sp>
            <p:nvSpPr>
              <p:cNvPr id="696" name="Google Shape;696;p21"/>
              <p:cNvSpPr/>
              <p:nvPr/>
            </p:nvSpPr>
            <p:spPr>
              <a:xfrm>
                <a:off x="0" y="0"/>
                <a:ext cx="586875" cy="123361"/>
              </a:xfrm>
              <a:custGeom>
                <a:avLst/>
                <a:gdLst/>
                <a:ahLst/>
                <a:cxnLst/>
                <a:rect l="l" t="t" r="r" b="b"/>
                <a:pathLst>
                  <a:path w="586875" h="123361" extrusionOk="0">
                    <a:moveTo>
                      <a:pt x="61681" y="0"/>
                    </a:moveTo>
                    <a:lnTo>
                      <a:pt x="525195" y="0"/>
                    </a:lnTo>
                    <a:cubicBezTo>
                      <a:pt x="541554" y="0"/>
                      <a:pt x="557242" y="6498"/>
                      <a:pt x="568810" y="18066"/>
                    </a:cubicBezTo>
                    <a:cubicBezTo>
                      <a:pt x="580377" y="29633"/>
                      <a:pt x="586875" y="45322"/>
                      <a:pt x="586875" y="61681"/>
                    </a:cubicBezTo>
                    <a:lnTo>
                      <a:pt x="586875" y="61681"/>
                    </a:lnTo>
                    <a:cubicBezTo>
                      <a:pt x="586875" y="95746"/>
                      <a:pt x="559260" y="123361"/>
                      <a:pt x="525195" y="123361"/>
                    </a:cubicBezTo>
                    <a:lnTo>
                      <a:pt x="61681" y="123361"/>
                    </a:lnTo>
                    <a:cubicBezTo>
                      <a:pt x="45322" y="123361"/>
                      <a:pt x="29633" y="116863"/>
                      <a:pt x="18066" y="105296"/>
                    </a:cubicBezTo>
                    <a:cubicBezTo>
                      <a:pt x="6498" y="93728"/>
                      <a:pt x="0" y="78039"/>
                      <a:pt x="0" y="61681"/>
                    </a:cubicBezTo>
                    <a:lnTo>
                      <a:pt x="0" y="61681"/>
                    </a:lnTo>
                    <a:cubicBezTo>
                      <a:pt x="0" y="45322"/>
                      <a:pt x="6498" y="29633"/>
                      <a:pt x="18066" y="18066"/>
                    </a:cubicBezTo>
                    <a:cubicBezTo>
                      <a:pt x="29633" y="6498"/>
                      <a:pt x="45322" y="0"/>
                      <a:pt x="61681" y="0"/>
                    </a:cubicBezTo>
                    <a:close/>
                  </a:path>
                </a:pathLst>
              </a:custGeom>
              <a:solidFill>
                <a:srgbClr val="4961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21"/>
              <p:cNvSpPr txBox="1"/>
              <p:nvPr/>
            </p:nvSpPr>
            <p:spPr>
              <a:xfrm>
                <a:off x="0" y="-38100"/>
                <a:ext cx="586875" cy="1614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8" name="Google Shape;698;p21"/>
            <p:cNvGrpSpPr/>
            <p:nvPr/>
          </p:nvGrpSpPr>
          <p:grpSpPr>
            <a:xfrm rot="-3357463">
              <a:off x="-1082845" y="1892109"/>
              <a:ext cx="5057628" cy="447636"/>
              <a:chOff x="0" y="-38100"/>
              <a:chExt cx="1029263" cy="91097"/>
            </a:xfrm>
          </p:grpSpPr>
          <p:sp>
            <p:nvSpPr>
              <p:cNvPr id="699" name="Google Shape;699;p21"/>
              <p:cNvSpPr/>
              <p:nvPr/>
            </p:nvSpPr>
            <p:spPr>
              <a:xfrm>
                <a:off x="0" y="0"/>
                <a:ext cx="1029263" cy="52997"/>
              </a:xfrm>
              <a:custGeom>
                <a:avLst/>
                <a:gdLst/>
                <a:ahLst/>
                <a:cxnLst/>
                <a:rect l="l" t="t" r="r" b="b"/>
                <a:pathLst>
                  <a:path w="1029263" h="52997" extrusionOk="0">
                    <a:moveTo>
                      <a:pt x="26499" y="0"/>
                    </a:moveTo>
                    <a:lnTo>
                      <a:pt x="1002764" y="0"/>
                    </a:lnTo>
                    <a:cubicBezTo>
                      <a:pt x="1017399" y="0"/>
                      <a:pt x="1029263" y="11864"/>
                      <a:pt x="1029263" y="26499"/>
                    </a:cubicBezTo>
                    <a:lnTo>
                      <a:pt x="1029263" y="26499"/>
                    </a:lnTo>
                    <a:cubicBezTo>
                      <a:pt x="1029263" y="41133"/>
                      <a:pt x="1017399" y="52997"/>
                      <a:pt x="1002764" y="52997"/>
                    </a:cubicBezTo>
                    <a:lnTo>
                      <a:pt x="26499" y="52997"/>
                    </a:lnTo>
                    <a:cubicBezTo>
                      <a:pt x="11864" y="52997"/>
                      <a:pt x="0" y="41133"/>
                      <a:pt x="0" y="26499"/>
                    </a:cubicBezTo>
                    <a:lnTo>
                      <a:pt x="0" y="26499"/>
                    </a:lnTo>
                    <a:cubicBezTo>
                      <a:pt x="0" y="11864"/>
                      <a:pt x="11864" y="0"/>
                      <a:pt x="26499" y="0"/>
                    </a:cubicBezTo>
                    <a:close/>
                  </a:path>
                </a:pathLst>
              </a:custGeom>
              <a:solidFill>
                <a:srgbClr val="627F8B">
                  <a:alpha val="4980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21"/>
              <p:cNvSpPr txBox="1"/>
              <p:nvPr/>
            </p:nvSpPr>
            <p:spPr>
              <a:xfrm>
                <a:off x="0" y="-38100"/>
                <a:ext cx="1029263" cy="910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1" name="Google Shape;701;p21"/>
            <p:cNvGrpSpPr/>
            <p:nvPr/>
          </p:nvGrpSpPr>
          <p:grpSpPr>
            <a:xfrm rot="-3342663">
              <a:off x="-224616" y="1909510"/>
              <a:ext cx="2115761" cy="228266"/>
              <a:chOff x="0" y="-38100"/>
              <a:chExt cx="430572" cy="46453"/>
            </a:xfrm>
          </p:grpSpPr>
          <p:sp>
            <p:nvSpPr>
              <p:cNvPr id="702" name="Google Shape;702;p21"/>
              <p:cNvSpPr/>
              <p:nvPr/>
            </p:nvSpPr>
            <p:spPr>
              <a:xfrm>
                <a:off x="0" y="0"/>
                <a:ext cx="430572" cy="8353"/>
              </a:xfrm>
              <a:custGeom>
                <a:avLst/>
                <a:gdLst/>
                <a:ahLst/>
                <a:cxnLst/>
                <a:rect l="l" t="t" r="r" b="b"/>
                <a:pathLst>
                  <a:path w="430572" h="8353" extrusionOk="0">
                    <a:moveTo>
                      <a:pt x="4177" y="0"/>
                    </a:moveTo>
                    <a:lnTo>
                      <a:pt x="426396" y="0"/>
                    </a:lnTo>
                    <a:cubicBezTo>
                      <a:pt x="427503" y="0"/>
                      <a:pt x="428566" y="440"/>
                      <a:pt x="429349" y="1223"/>
                    </a:cubicBezTo>
                    <a:cubicBezTo>
                      <a:pt x="430132" y="2007"/>
                      <a:pt x="430572" y="3069"/>
                      <a:pt x="430572" y="4177"/>
                    </a:cubicBezTo>
                    <a:lnTo>
                      <a:pt x="430572" y="4177"/>
                    </a:lnTo>
                    <a:cubicBezTo>
                      <a:pt x="430572" y="5284"/>
                      <a:pt x="430132" y="6347"/>
                      <a:pt x="429349" y="7130"/>
                    </a:cubicBezTo>
                    <a:cubicBezTo>
                      <a:pt x="428566" y="7913"/>
                      <a:pt x="427503" y="8353"/>
                      <a:pt x="426396" y="8353"/>
                    </a:cubicBezTo>
                    <a:lnTo>
                      <a:pt x="4177" y="8353"/>
                    </a:lnTo>
                    <a:cubicBezTo>
                      <a:pt x="3069" y="8353"/>
                      <a:pt x="2007" y="7913"/>
                      <a:pt x="1223" y="7130"/>
                    </a:cubicBezTo>
                    <a:cubicBezTo>
                      <a:pt x="440" y="6347"/>
                      <a:pt x="0" y="5284"/>
                      <a:pt x="0" y="4177"/>
                    </a:cubicBezTo>
                    <a:lnTo>
                      <a:pt x="0" y="4177"/>
                    </a:lnTo>
                    <a:cubicBezTo>
                      <a:pt x="0" y="3069"/>
                      <a:pt x="440" y="2007"/>
                      <a:pt x="1223" y="1223"/>
                    </a:cubicBezTo>
                    <a:cubicBezTo>
                      <a:pt x="2007" y="440"/>
                      <a:pt x="3069" y="0"/>
                      <a:pt x="41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21"/>
              <p:cNvSpPr txBox="1"/>
              <p:nvPr/>
            </p:nvSpPr>
            <p:spPr>
              <a:xfrm>
                <a:off x="0" y="-38100"/>
                <a:ext cx="430572" cy="464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4" name="Google Shape;704;p21"/>
          <p:cNvGrpSpPr/>
          <p:nvPr/>
        </p:nvGrpSpPr>
        <p:grpSpPr>
          <a:xfrm rot="-3422155">
            <a:off x="8681799" y="8966912"/>
            <a:ext cx="513457" cy="643761"/>
            <a:chOff x="0" y="-38100"/>
            <a:chExt cx="135231" cy="169550"/>
          </a:xfrm>
        </p:grpSpPr>
        <p:sp>
          <p:nvSpPr>
            <p:cNvPr id="705" name="Google Shape;705;p21"/>
            <p:cNvSpPr/>
            <p:nvPr/>
          </p:nvSpPr>
          <p:spPr>
            <a:xfrm>
              <a:off x="0" y="0"/>
              <a:ext cx="135231" cy="131450"/>
            </a:xfrm>
            <a:custGeom>
              <a:avLst/>
              <a:gdLst/>
              <a:ahLst/>
              <a:cxnLst/>
              <a:rect l="l" t="t" r="r" b="b"/>
              <a:pathLst>
                <a:path w="135231" h="131450" extrusionOk="0">
                  <a:moveTo>
                    <a:pt x="65725" y="0"/>
                  </a:moveTo>
                  <a:lnTo>
                    <a:pt x="69506" y="0"/>
                  </a:lnTo>
                  <a:cubicBezTo>
                    <a:pt x="86938" y="0"/>
                    <a:pt x="103655" y="6925"/>
                    <a:pt x="115981" y="19250"/>
                  </a:cubicBezTo>
                  <a:cubicBezTo>
                    <a:pt x="128307" y="31576"/>
                    <a:pt x="135231" y="48294"/>
                    <a:pt x="135231" y="65725"/>
                  </a:cubicBezTo>
                  <a:lnTo>
                    <a:pt x="135231" y="65725"/>
                  </a:lnTo>
                  <a:cubicBezTo>
                    <a:pt x="135231" y="102024"/>
                    <a:pt x="105805" y="131450"/>
                    <a:pt x="69506" y="131450"/>
                  </a:cubicBezTo>
                  <a:lnTo>
                    <a:pt x="65725" y="131450"/>
                  </a:lnTo>
                  <a:cubicBezTo>
                    <a:pt x="29426" y="131450"/>
                    <a:pt x="0" y="102024"/>
                    <a:pt x="0" y="65725"/>
                  </a:cubicBezTo>
                  <a:lnTo>
                    <a:pt x="0" y="65725"/>
                  </a:lnTo>
                  <a:cubicBezTo>
                    <a:pt x="0" y="29426"/>
                    <a:pt x="29426" y="0"/>
                    <a:pt x="6572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 cmpd="sng">
              <a:solidFill>
                <a:srgbClr val="627F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1"/>
            <p:cNvSpPr txBox="1"/>
            <p:nvPr/>
          </p:nvSpPr>
          <p:spPr>
            <a:xfrm>
              <a:off x="0" y="-38100"/>
              <a:ext cx="135231" cy="169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7" name="Google Shape;707;p21"/>
          <p:cNvSpPr/>
          <p:nvPr/>
        </p:nvSpPr>
        <p:spPr>
          <a:xfrm>
            <a:off x="10805199" y="4007268"/>
            <a:ext cx="1240769" cy="1193394"/>
          </a:xfrm>
          <a:custGeom>
            <a:avLst/>
            <a:gdLst/>
            <a:ahLst/>
            <a:cxnLst/>
            <a:rect l="l" t="t" r="r" b="b"/>
            <a:pathLst>
              <a:path w="1240769" h="1193394" extrusionOk="0">
                <a:moveTo>
                  <a:pt x="0" y="0"/>
                </a:moveTo>
                <a:lnTo>
                  <a:pt x="1240769" y="0"/>
                </a:lnTo>
                <a:lnTo>
                  <a:pt x="1240769" y="1193394"/>
                </a:lnTo>
                <a:lnTo>
                  <a:pt x="0" y="11933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13" name="Google Shape;713;p21"/>
          <p:cNvSpPr txBox="1"/>
          <p:nvPr/>
        </p:nvSpPr>
        <p:spPr>
          <a:xfrm>
            <a:off x="1028699" y="1955174"/>
            <a:ext cx="1881232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rgbClr val="49616B"/>
                </a:solidFill>
                <a:latin typeface="Archivo Black"/>
                <a:ea typeface="Archivo Black"/>
                <a:cs typeface="Archivo Black"/>
                <a:sym typeface="Archivo Black"/>
              </a:rPr>
              <a:t>A</a:t>
            </a:r>
            <a:r>
              <a:rPr lang="en-US" sz="5400" b="0" i="0" u="none" strike="noStrike" cap="none" dirty="0">
                <a:solidFill>
                  <a:srgbClr val="49616B"/>
                </a:solidFill>
                <a:latin typeface="Archivo Black"/>
                <a:ea typeface="Archivo Black"/>
                <a:cs typeface="Archivo Black"/>
                <a:sym typeface="Archivo Black"/>
              </a:rPr>
              <a:t>dvantages of Customer segmentation </a:t>
            </a:r>
            <a:endParaRPr sz="1050" dirty="0"/>
          </a:p>
        </p:txBody>
      </p:sp>
      <p:sp>
        <p:nvSpPr>
          <p:cNvPr id="714" name="Google Shape;714;p21"/>
          <p:cNvSpPr txBox="1"/>
          <p:nvPr/>
        </p:nvSpPr>
        <p:spPr>
          <a:xfrm>
            <a:off x="4078805" y="3939167"/>
            <a:ext cx="3511277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Price optimization</a:t>
            </a:r>
            <a:endParaRPr sz="1600" dirty="0"/>
          </a:p>
        </p:txBody>
      </p:sp>
      <p:sp>
        <p:nvSpPr>
          <p:cNvPr id="715" name="Google Shape;715;p21"/>
          <p:cNvSpPr txBox="1"/>
          <p:nvPr/>
        </p:nvSpPr>
        <p:spPr>
          <a:xfrm>
            <a:off x="12814331" y="3973977"/>
            <a:ext cx="3767382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H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igh 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success rate </a:t>
            </a:r>
            <a:endParaRPr sz="1600" dirty="0"/>
          </a:p>
        </p:txBody>
      </p:sp>
      <p:sp>
        <p:nvSpPr>
          <p:cNvPr id="716" name="Google Shape;716;p21"/>
          <p:cNvSpPr txBox="1"/>
          <p:nvPr/>
        </p:nvSpPr>
        <p:spPr>
          <a:xfrm>
            <a:off x="4165345" y="7137717"/>
            <a:ext cx="3338195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B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rand awareness </a:t>
            </a:r>
            <a:endParaRPr sz="1600" dirty="0"/>
          </a:p>
        </p:txBody>
      </p:sp>
      <p:sp>
        <p:nvSpPr>
          <p:cNvPr id="717" name="Google Shape;717;p21"/>
          <p:cNvSpPr txBox="1"/>
          <p:nvPr/>
        </p:nvSpPr>
        <p:spPr>
          <a:xfrm>
            <a:off x="12519803" y="7087955"/>
            <a:ext cx="4387235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Know your customer better</a:t>
            </a:r>
            <a:endParaRPr sz="1600" dirty="0"/>
          </a:p>
        </p:txBody>
      </p:sp>
      <p:pic>
        <p:nvPicPr>
          <p:cNvPr id="722" name="Google Shape;72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41000" y="8233925"/>
            <a:ext cx="7950625" cy="795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64120" y="3942565"/>
            <a:ext cx="1397650" cy="1361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27450" y="7358060"/>
            <a:ext cx="1240775" cy="1257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652209" y="7278566"/>
            <a:ext cx="1288036" cy="12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est Places to Go Backpacking">
  <a:themeElements>
    <a:clrScheme name="Office">
      <a:dk1>
        <a:srgbClr val="000000"/>
      </a:dk1>
      <a:lt1>
        <a:srgbClr val="FFFFFF"/>
      </a:lt1>
      <a:dk2>
        <a:srgbClr val="49616B"/>
      </a:dk2>
      <a:lt2>
        <a:srgbClr val="384A52"/>
      </a:lt2>
      <a:accent1>
        <a:srgbClr val="627F8B"/>
      </a:accent1>
      <a:accent2>
        <a:srgbClr val="B1BFC5"/>
      </a:accent2>
      <a:accent3>
        <a:srgbClr val="395F60"/>
      </a:accent3>
      <a:accent4>
        <a:srgbClr val="D1DAD9"/>
      </a:accent4>
      <a:accent5>
        <a:srgbClr val="D2DAD9"/>
      </a:accent5>
      <a:accent6>
        <a:srgbClr val="888888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202</Words>
  <Application>Microsoft Office PowerPoint</Application>
  <PresentationFormat>Custom</PresentationFormat>
  <Paragraphs>60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Calibri</vt:lpstr>
      <vt:lpstr>Arial</vt:lpstr>
      <vt:lpstr>Open Sans</vt:lpstr>
      <vt:lpstr>Archivo Black</vt:lpstr>
      <vt:lpstr>Source Sans 3</vt:lpstr>
      <vt:lpstr>Montserrat SemiBold</vt:lpstr>
      <vt:lpstr>Montserrat</vt:lpstr>
      <vt:lpstr>Best Places to Go Backpacking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Darji Sahil</cp:lastModifiedBy>
  <cp:revision>4</cp:revision>
  <dcterms:modified xsi:type="dcterms:W3CDTF">2025-02-27T01:06:09Z</dcterms:modified>
</cp:coreProperties>
</file>